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theme/theme1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7" autoAdjust="0"/>
    <p:restoredTop sz="94660"/>
  </p:normalViewPr>
  <p:slideViewPr>
    <p:cSldViewPr>
      <p:cViewPr varScale="1">
        <p:scale>
          <a:sx n="92" d="100"/>
          <a:sy n="92" d="100"/>
        </p:scale>
        <p:origin x="27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69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52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252 161 6534,'13'-10'9036,"0"1"-4709,-9 8-4326,-1-1-1,0 1 0,0-1 0,0 0 0,-1 0 1,1 0-1,0-1 0,-1 1 0,1-1 0,-1 1 1,0-1-1,0 0 0,0 0 0,0 0 0,0 0 1,-1 0-1,0 0 0,1-1 0,0-5 0,0 3 13,-1 1-1,-1-1 1,1 0-1,-1 1 1,0-1-1,0 0 1,-2-9-1,1 13-16,1 0-1,-1 1 1,0-1 0,0 0-1,0 1 1,1-1 0,-1 1-1,-1-1 1,1 1 0,0 0-1,0 0 1,0-1 0,-1 1-1,1 0 1,-1 0-1,1 0 1,-1 0 0,1 0-1,-1 1 1,1-1 0,-1 0-1,0 1 1,1-1 0,-1 1-1,0 0 1,0-1 0,1 1-1,-4 0 1,-1 0-31,0-1 1,0 1-1,1 0 1,-1 1-1,0-1 1,1 1-1,-1 0 1,1 1 0,-1-1-1,1 1 1,0 0-1,-1 1 1,1-1-1,0 1 1,0 0-1,1 0 1,-1 1-1,1-1 1,-1 1-1,1 0 1,0 0-1,1 1 1,-4 4-1,-12 13 8,2 0 0,1 2-1,0 0 1,2 1-1,1 0 1,1 1 0,1 0-1,2 1 1,0 0-1,2 1 1,1 0 0,1 0-1,1 0 1,1 43-1,3-66-10,0-1-1,1 0 1,0 0 0,0 1-1,0-1 1,1 0-1,-1 0 1,1 0-1,0 0 1,0 0-1,0-1 1,1 1 0,-1-1-1,1 1 1,0-1-1,0 0 1,0 0-1,0 0 1,1 0-1,-1-1 1,1 0 0,-1 1-1,1-1 1,0 0-1,0-1 1,0 1-1,0-1 1,0 0-1,5 1 1,0 0-67,0 0 0,0 0 0,0-1 1,0-1-1,0 0 0,0 0 0,0-1 0,0 0 0,0 0 1,0-1-1,-1 0 0,1-1 0,11-4 0,-2-3-35,-2 0 0,1-2 0,-1 1 0,-1-2 0,0 0 0,23-28-1,-13 12 212,-3-1 0,33-55-1,-49 72 575,-11 15 887,-13 19-772,13-13-729,1 0 0,0 0 1,0 1-1,1-1 0,0 1 1,1-1-1,0 1 0,0 0 1,1 0-1,0 0 1,1 0-1,0 0 0,0 0 1,1 1-1,1 9 0,-1-17-31,0-1-1,0 1 1,0 0-1,0-1 1,1 1-1,-1-1 0,0 1 1,1-1-1,-1 0 1,1 1-1,-1-1 1,1 0-1,0 0 1,-1 0-1,1 0 0,0 0 1,0-1-1,-1 1 1,1-1-1,0 1 1,0-1-1,3 1 1,47 3 22,-47-5 6,3 2-28,1-1 0,-1 0 0,0-1 1,0 1-1,0-2 0,1 1 0,-1-1 1,-1-1-1,1 1 0,0-1 0,0-1 0,-1 1 1,0-1-1,0-1 0,0 1 0,0-1 1,-1 0-1,0-1 0,0 1 0,0-1 1,0-1-1,5-8 0,-4 5-77,-1-1 0,-1 1 0,0-1 1,0 0-1,-1 0 0,0 0 0,-1-1 0,0 0 0,-1 1 0,-1-1 0,0 0 1,0 0-1,-1 0 0,-2-13 0,2 23 69,0-1 0,0 0 0,-1 1 1,0-1-1,1 0 0,-1 1 0,0-1 0,0 1 1,-1 0-1,1-1 0,0 1 0,-1 0 0,1-1 0,-1 1 1,0 0-1,0 0 0,0 1 0,-3-4 0,0 2 21,1 1-1,-1-1 0,1 1 0,-1 0 1,0 0-1,0 1 0,0-1 0,0 1 1,-8 0-1,4 0 33,-1 0 0,1 1 0,-1 0 0,1 1 0,-1 0 0,1 1 0,0 0 1,-1 0-1,1 1 0,-14 6 0,14-4 52,1 0 0,-1 1 0,1 0 0,-1 1 1,2-1-1,-1 2 0,-12 14 0,16-17-58,0 1-1,1 0 0,0 0 0,0 0 1,0 0-1,0 1 0,1-1 0,0 1 1,1-1-1,-1 1 0,1 0 0,0 0 1,1 6-1,0-12-43,0 0 1,0 0-1,0-1 1,1 1-1,-1 0 1,0-1-1,1 1 1,-1 0-1,0-1 1,1 1-1,-1 0 1,1-1-1,-1 1 1,1-1-1,-1 1 1,1-1-1,-1 1 0,1-1 1,-1 1-1,1-1 1,0 1-1,-1-1 1,1 0-1,0 1 1,-1-1-1,1 0 1,0 0-1,0 0 1,-1 1-1,1-1 1,1 0-1,30 1 15,-25-1-24,5 0-22,-1-1 1,1 0-1,0-1 1,-1 0-1,0 0 1,1-2 0,15-6-1,-8 1-181,-1 0-1,0-2 1,23-18-1,-4-1-89,-25 19 270,0 1 0,0 1 1,1 0-1,0 0 0,25-11 0,-38 20 41,0 0 1,1 0 0,-1 0-1,0 0 1,1 0-1,-1 0 1,0 0-1,1 0 1,-1 0-1,0 0 1,1 0 0,-1 0-1,0 0 1,1 0-1,-1 0 1,0 0-1,1 1 1,-1-1-1,0 0 1,0 0 0,1 0-1,-1 0 1,0 1-1,0-1 1,1 0-1,-1 0 1,0 1-1,0-1 1,0 0 0,1 0-1,-1 1 1,0-1-1,0 0 1,0 1-1,0-1 1,0 0-1,0 0 1,1 1 0,-1-1-1,0 0 1,0 1-1,2 17 303,-2-13-213,1 53 303,-8 82-1,2-53-511,5-70-1368,7-30-50,-5 8 1672,22-51-1217,3 0-1,3 2 1,53-76 0,-79 124 1097,-3 4 24,0 1 0,1-1 0,-1 0 1,0 0-1,1 0 0,0 1 0,-1-1 0,1 1 0,0-1 1,0 1-1,-1-1 0,1 1 0,0 0 0,1 0 0,2-1 1,-4 16 1413,-1 84 931,0 49-3025,0-147 595,0 0 0,0 1 0,0-1 0,0 0 0,0 0 0,0 1 0,0-1 0,0 0 0,0 1 0,0-1-1,0 0 1,0 0 0,1 1 0,-1-1 0,0 0 0,0 1 0,0-1 0,0 0 0,1 0 0,-1 0 0,0 1 0,0-1 0,0 0 0,1 0 0,-1 0 0,0 1 0,0-1 0,1 0 0,-1 0 0,0 0-1,0 0 1,1 0 0,-1 1 0,0-1 0,1 0 0,-1 0 0,14-4-764,11-12 50,1-14 197,-2-2 0,24-40-1,11-17 1624,-59 89-1021,0 0-1,0 0 1,0 0-1,1 0 1,-1-1-1,0 1 0,0 0 1,0 0-1,0 0 1,0 0-1,0 0 1,0-1-1,1 1 0,-1 0 1,0 0-1,0 0 1,0 0-1,0 0 0,1 0 1,-1 0-1,0 0 1,0 0-1,0-1 1,1 1-1,-1 0 0,0 0 1,0 0-1,0 0 1,0 0-1,1 0 0,-1 0 1,0 0-1,0 0 1,0 0-1,1 1 1,-1-1-1,0 0 0,0 0 1,0 0-1,0 0 1,1 0-1,-1 0 0,0 0 1,0 0-1,0 0 1,0 1-1,1-1 1,-1 0-1,0 0 0,0 0 1,0 0-1,0 1 1,0-1-1,0 0 0,0 0 1,0 0-1,0 0 1,1 1-1,-1-1 1,0 0-1,0 0 0,0 0 1,0 1-1,0-1 1,0 0-1,0 0 1,4 27 1178,-4 50-861,0-58-102,0-17-259,0 1-1,0 0 0,1 0 1,-1 0-1,1 0 1,-1 0-1,1-1 0,0 1 1,0 0-1,0 0 0,1-1 1,-1 1-1,1-1 1,-1 1-1,1-1 0,0 0 1,0 0-1,0 1 0,0-1 1,0-1-1,0 1 1,1 0-1,-1 0 0,0-1 1,1 0-1,0 1 0,-1-1 1,1 0-1,0 0 1,3 0-1,-2 1-15,1-2-1,0 1 1,-1-1 0,1 1-1,0-1 1,0-1 0,-1 1 0,1-1-1,0 1 1,-1-1 0,1-1-1,-1 1 1,1-1 0,-1 1-1,0-1 1,1 0 0,-1-1 0,4-2-1,1-3-55,0 0 0,-1 0 0,0-1 1,0 0-1,-1-1 0,0 1 0,-1-1 0,0-1 0,-1 1 0,5-13 0,-4 7 38,-1 0-1,0 0 0,-1 0 1,-1-1-1,-1 1 0,1-28 1,-3 43 59,0 1 0,0-1 0,-1 1 0,1 0 0,0-1 0,0 1 0,-1 0 0,1 0 0,0-1 0,0 1 1,-1 0-1,1 0 0,0-1 0,-1 1 0,1 0 0,0 0 0,-1 0 0,1 0 0,-1-1 0,1 1 1,0 0-1,-1 0 0,1 0 0,-1 0 0,1 0 0,0 0 0,-1 0 0,1 0 0,0 0 0,-1 0 0,1 0 1,-1 1-1,-15 1 206,12 1-175,0 0 0,-1 0 0,2 0 0,-1 0 1,0 1-1,1 0 0,-1-1 0,1 1 0,0 0 1,0 1-1,1-1 0,-1 0 0,-2 8 0,-2 4 182,1 0 1,-8 29-1,11-31-136,1 0 0,0 1-1,0 18 1,1-30-86,1 0-1,0 0 0,0 0 0,0 0 1,1 0-1,-1 0 0,1 0 0,-1 0 1,1-1-1,0 1 0,0 0 0,0 0 1,1-1-1,-1 1 0,1-1 0,-1 1 1,1-1-1,0 1 0,0-1 0,0 0 0,0 0 1,3 2-1,2-1-25,-1 0 0,1 0 0,0-1-1,0 0 1,0-1 0,0 1 0,0-1 0,0-1 0,0 1 0,0-1 0,0 0 0,1-1-1,-1 0 1,13-3 0,-9 1 3,0-1 0,0 0 0,0-1 0,-1 0-1,0-1 1,0 0 0,-1 0 0,14-12 0,-1-4-398,0 0 0,23-33 1,-25 29-231,45-44 1,-65 70 627,0 0-1,1 0 1,-1-1 0,0 1 0,0 0-1,0 0 1,1-1 0,-1 1-1,0 0 1,0 0 0,1 0 0,-1 0-1,0-1 1,1 1 0,-1 0-1,0 0 1,0 0 0,1 0-1,-1 0 1,0 0 0,1 0 0,-1 0-1,0 0 1,1 0 0,-1 0-1,0 0 1,1 0 0,-1 0-1,0 0 1,0 0 0,1 0 0,-1 0-1,0 1 1,1-1 0,-1 0-1,0 0 1,0 0 0,1 1 0,4 14 51,-4 29 294,-1-36-373,8-29-1010,-6 6 1051,-1 1 1,0-1-1,-3-28 0,0 42 25,0 0-1,0 1 1,0-1-1,1 1 0,-1-1 1,0 1-1,0-1 0,0 1 1,0 0-1,0 0 0,0 0 1,0 0-1,0 0 0,0 1 1,0-1-1,1 0 1,-4 2-1,1 0 8,1 0 1,-1 0 0,1 1-1,-1 0 1,1-1-1,0 1 1,0 0-1,0 1 1,0-1-1,1 0 1,-1 1 0,1 0-1,0-1 1,0 1-1,-2 6 1,-1 3 130,0 1 1,1 0 0,-3 19 0,4-19-119,1 0-1,1 0 1,0 0 0,1 0 0,1 0 0,4 26-1,-5-36-40,1 0 0,0 0 0,1 0 0,-1-1 0,1 1 0,0 0 0,-1 0 0,2-1 0,-1 1-1,0-1 1,1 0 0,-1 0 0,1 0 0,0 0 0,0 0 0,1 0 0,-1-1 0,0 0 0,1 1-1,-1-1 1,1-1 0,0 1 0,0 0 0,-1-1 0,1 0 0,0 0 0,6 1 0,-3-1 12,1 0 0,-1-1 0,0 0 0,1 0 0,-1-1 0,0 0 0,0 0 0,1 0 1,-1-1-1,0 0 0,0-1 0,0 0 0,10-5 0,-7 1-27,0 1-1,-1-1 1,0-1 0,0 0 0,-1 0-1,0-1 1,14-18 0,-10 8-71,-1 0 1,0-1-1,-1 0 1,-2 0-1,0-1 1,-1 0 0,-1 0-1,6-39 1,-9-27 28,-3 85 52,0 1 0,-1 0 1,1 0-1,0 0 0,-1 0 1,1 0-1,-1 0 0,1-1 1,-1 1-1,1 0 1,-1 0-1,0 0 0,1 1 1,-1-1-1,0 0 0,0 0 1,0 0-1,0 0 0,0 1 1,0-1-1,0 1 1,0-1-1,0 0 0,0 1 1,0 0-1,0-1 0,0 1 1,-1 0-1,1-1 0,0 1 1,0 0-1,-2 0 1,1 0 26,0-1 1,-1 1 0,1 0 0,0 0-1,-1 1 1,1-1 0,0 0 0,0 1-1,-1-1 1,1 1 0,0 0-1,0 0 1,0 0 0,0 0 0,0 0-1,0 0 1,-3 3 0,-2 3 16,1 1 1,0 0-1,1 1 0,0 0 1,0-1-1,1 2 0,0-1 1,0 0-1,1 1 1,-4 19-1,3-1-28,0 0 0,1 48 0,3-65-56,0 1 0,1-1-1,0 0 1,1 0-1,0 1 1,1-1-1,0 0 1,7 14-1,-8-22-17,0 1 1,0-1-1,0 1 0,0-1 0,1 0 0,0 1 0,-1-2 0,1 1 0,0 0 0,1 0 1,-1-1-1,0 0 0,1 0 0,-1 0 0,1 0 0,0 0 0,0-1 0,-1 1 1,1-1-1,0 0 0,0 0 0,0-1 0,0 1 0,0-1 0,1 0 0,6 0 0,-7-1 55,0 1 0,1-1 0,-1 0-1,0-1 1,0 1 0,0-1 0,0 1-1,0-1 1,0 0 0,0-1 0,-1 1-1,5-4 1,0-1-44,-1 0 1,1 0-1,-1-1 0,10-15 0,1-6-745,-1 0 1,13-35-1,-22 49 747,-1-1 0,-1 0 1,-1 0-1,0-1 0,-1 1 0,-1-1 1,2-28 3752,-5 45-3618,-1 0-1,0 1 1,0-1-1,1 1 1,-1 0 0,0-1-1,1 1 1,-1-1 0,0 1-1,1 0 1,-1 0-1,1-1 1,-1 1 0,1 0-1,-1 0 1,1 0 0,0-1-1,-1 1 1,1 0-1,0 1 1,-8 22-172,7-21 240,-4 24-180,0-1 0,2 1 0,0 0 1,2 0-1,4 46 0,-3-71-224,0-1 1,0 0-1,0 1 0,1-1 0,-1 1 0,0-1 1,0 0-1,1 1 0,-1-1 0,1 0 0,-1 1 1,1-1-1,0 0 0,-1 0 0,1 1 1,0-1-1,0 0 0,0 0 0,0 0 0,0 0 1,0 0-1,0 0 0,2 1 0,11 0-6916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1:01.5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248 162 6726,'9'0'3033,"14"0"2227,-5-4-3293,-16 3-1904,0-1 0,0 1 0,-1 0 1,1-1-1,0 1 0,-1-1 0,1 1 1,-1-1-1,0 0 0,1 0 0,-1 1 0,0-1 1,0 0-1,0 0 0,0 0 0,-1 0 1,2-4-1,0-4-27,0 0 0,0 1 0,-1-1 0,0 0 0,-1 0 0,0 0 0,-2-13 0,1 21-61,1 1-1,-1-1 1,0 1-1,1-1 1,-1 1-1,0-1 1,0 1-1,0 0 1,0-1-1,0 1 1,-1 0 0,1 0-1,0 0 1,0 0-1,-1 0 1,1 0-1,-1 0 1,1 0-1,-1 0 1,1 1-1,-1-1 1,1 1-1,-1-1 1,0 1 0,1 0-1,-4-1 1,-46-3-1023,50 4 1027,-9 1 42,0 0 1,1 0-1,-1 1 1,1 0 0,0 1-1,0 0 1,0 1-1,0-1 1,0 2-1,1-1 1,-1 1-1,1 1 1,1-1-1,-14 13 1,11-9-4,1 1 0,0 0 1,0 1-1,1 0 0,0 0 0,1 1 0,0 0 0,1 0 1,1 0-1,-5 15 0,8-23-18,1 0 1,0 1 0,0-1-1,0 1 1,1-1-1,0 1 1,0-1-1,0 1 1,0-1-1,0 1 1,3 8-1,-2-10-8,1 0 0,-1 0-1,1 0 1,0 0-1,0 0 1,0 0 0,0 0-1,0-1 1,1 1-1,-1-1 1,1 1-1,-1-1 1,1 0 0,0 0-1,5 2 1,23 13 57,-7-4 40,-1 0-1,38 30 1,-55-38-95,-1 0 0,1 0 0,-1 1 0,0-1-1,0 1 1,-1 1 0,0-1 0,0 0 0,0 1 0,-1 0 0,0 0 0,-1 0 0,1 0 0,2 13 0,-4-8 18,1 0 0,-2 0 0,0 0 1,0 0-1,-1 1 0,0-1 0,-1 0 0,-1 0 0,-5 16 0,6-21 2,-1-1 1,0 0-1,0 0 0,0 0 0,-1 0 0,0 0 0,0-1 0,0 0 0,-1 0 1,0 0-1,0 0 0,0-1 0,0 0 0,-1 0 0,0 0 0,1-1 0,-2 1 1,-8 2-1,12-4-43,0-1 0,0 0 0,0 0 0,0 0 0,-1-1 0,1 1 0,0-1 0,0 0 0,-1 0 0,1 0 0,0 0 0,0 0 0,-1-1 0,1 1 0,0-1 1,0 0-1,0 0 0,-6-3 0,6 2-25,1 0 1,0 0 0,-1 0-1,1-1 1,0 1-1,0-1 1,0 1 0,1-1-1,-1 0 1,1 0 0,-1 1-1,1-1 1,0 0-1,0 0 1,0 0 0,1-1-1,-1 1 1,1 0 0,-1-4-1,-2-24 145,2-44 0,2 64-66,0 0-1,0 0 1,1 0 0,0 1-1,1-1 1,1 1 0,6-16-1,32-47 562,63-84-1,-53 82 198,-38 48-362,-13 23-166,1 0-1,0 0 1,0 0 0,0 0 0,0 1 0,6-7 0,-30 45-8620,5-12-3054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22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52 4516,'-9'-46'6218,"9"46"-6145,0 0 1,1 0-1,-1 0 0,0 0 0,0 0 0,0-1 0,0 1 0,0 0 0,0 0 0,0 0 0,0 0 0,0 0 1,0-1-1,0 1 0,0 0 0,0 0 0,0 0 0,0 0 0,0 0 0,0-1 0,0 1 0,0 0 1,0 0-1,0 0 0,-1 0 0,1 0 0,0-1 0,0 1 0,0 0 0,0 0 0,0 0 0,0 0 0,0 0 1,0 0-1,-1 0 0,1-1 0,0 1 0,0 0 0,0 0 0,0 0 0,0 0 0,-1 0 0,1 0 0,0 0 1,0 0-1,0 0 0,0 0 0,0 0 0,-1 0 0,1 0 0,0 0 0,0 0 0,0 0 0,0 0 1,-1 0-1,1 0 0,-2 24 566,25 339 426,-1 3-822,-22-327-104,0-39-102,0-4-421,1-65-660,-17-132 0,12 177-1908,-1-47 0,5 41-1724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23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7143,'0'0'6283,"0"9"-5653,15 165 2418,18 436-1959,-29-579-1083,-3-29 52,2-7-63,2-46 189,-2-94 1,-4 69-127,4-396 6,-8 425-136,5 45 164,-1 0 1,0 0-1,1 0 0,-1 0 0,0 0 1,0 0-1,0 0 0,0 0 1,0 0-1,-1 0 0,1 1 1,0-1-1,-1 1 0,0-1 0,1 1 1,-1-1-1,0 1 0,-3-2 1,4 6 8,0 0 1,0 1-1,0-1 0,0 0 1,1 1-1,0-1 1,-1 6-1,-2 146-61,30 273 0,-10-288 33,26 175-12,-43-314-124,1 0 0,-1 1 0,0-1 1,0 0-1,1 0 0,-1 0 0,1 0 1,-1 0-1,1 0 0,-1 0 0,1 0 1,0 0-1,-1 0 0,1 0 0,0 0 0,0 0 1,0 0-1,0 0 0,0-1 0,0 1 1,0 0-1,0-1 0,1 1 0,27 2-5897,-18-4 3673,4 1-5309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35.6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 3427,'-11'2'-160,"3"-2"448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36.9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17 419 5894,'-8'7'2043,"2"-1"1965,3-11 1311,3-10-5223,1 0-1,0 0 1,1-1 0,0 1-1,1 0 1,1 0-1,0 1 1,1-1-1,13-25 1,1 2-81,2 1 0,1 1 0,1 0 0,52-57 0,-75 92-22,1 0 0,0 0 0,0 0 1,0 0-1,0 1 0,0-1 0,0 0 1,0 0-1,0 1 0,1-1 0,-1 1 1,0-1-1,0 1 0,2-1 1,-2 1-3,-1 0 1,1 0 0,-1 0 0,0 0 0,1 1 0,-1-1 0,0 0 0,1 0 0,-1 0 0,1 1 0,-1-1 0,0 0 0,1 0-1,-1 1 1,0-1 0,0 0 0,1 0 0,-1 1 0,0-1 0,0 1 0,1-1 0,-1 0 0,0 1 0,0-1 0,0 0 0,0 1 0,1-1-1,-1 1 1,2 41-167,-2-31 381,-2 71-202,2 68-8,1-147-6,-1 1 0,1-1 0,0 0 0,0 0 0,0 0 0,0 0 0,1 0 0,-1-1 0,1 1 0,-1 0 0,1-1 0,0 1 0,0-1 0,1 1 0,-1-1 0,0 0-1,1 0 1,-1 0 0,1 0 0,0 0 0,-1-1 0,1 1 0,0-1 0,0 0 0,0 0 0,0 0 0,6 1 0,6 1-96,1 0 0,0-1 0,0-1 0,18 0 0,-29-1 87,-1 0 0,1-1 0,-1 1 0,1-1 0,-1 0 0,1 0-1,-1-1 1,0 1 0,1-1 0,-1 0 0,0 0 0,0 0 0,0-1 0,0 1 0,-1-1 0,6-4 0,-4 1 14,0 0-1,-1 0 1,0 0 0,1-1 0,-2 1 0,1-1-1,-1 0 1,0 0 0,2-9 0,1-9 80,-1-1 0,-1 0 0,-1 0 1,-2-43-1,0 66-36,-1-1 0,0 1-1,-1 0 1,1-1 0,-1 1 0,1 0 0,-1-1-1,0 1 1,0 0 0,-2-4 0,2 6 14,0 0 0,0-1 0,0 1 0,0 0 1,-1 0-1,1 0 0,0 0 0,-1 0 0,1 0 0,0 0 1,-1 1-1,1-1 0,-1 0 0,1 1 0,-1-1 0,1 1 1,-1 0-1,0-1 0,1 1 0,-1 0 0,1 0 0,-4 0 0,4 0 65,37 1-759,39 7-3581,-46-8-893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38.7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197 122 609,'-2'-13'12907,"-5"-4"-6082,-17-20-3754,22 35-3254,0 0-1,0 0 1,0 0-1,0 0 1,0 0-1,-1 1 1,1-1-1,-1 0 1,1 1-1,-1 0 1,1 0 0,-1 0-1,0 0 1,0 0-1,1 0 1,-1 1-1,0-1 1,-5 0-1,6 2 330,0-1 0,-1 1 0,1-1-1,0 1 1,0-1 0,0 1 0,0 0-1,-1 0 1,1 0 0,-2 2 0,-4 4-205,1 0 0,0 0 1,0 1-1,0 0 0,1 0 0,1 1 1,-1 0-1,1 0 0,1 0 0,-1 0 1,2 1-1,-1-1 0,1 1 1,1 0-1,0 0 0,0 0 0,1 1 1,0-1-1,1 0 0,0 0 1,3 18-1,-3-27 9,1 0 1,-1 0-1,1 0 1,0 0-1,-1 0 1,1 0-1,0 0 1,-1-1-1,1 1 1,0 0-1,0 0 1,0-1-1,0 1 1,0 0-1,0-1 1,0 1-1,0-1 1,0 1-1,0-1 1,0 0-1,1 1 1,-1-1-1,0 0 0,0 0 1,0 0-1,0 0 1,0 0-1,1 0 1,-1 0-1,2 0 1,0-1-11,0 1 0,-1 0 1,1-1-1,0 0 0,0 1 0,-1-1 1,1 0-1,0-1 0,-1 1 0,1 0 1,-1-1-1,3-1 0,2-4 95,0 0-1,-1-1 1,0 0-1,-1 0 1,1 0-1,-1-1 1,-1 0-1,0 1 1,0-2 0,-1 1-1,0 0 1,0-1-1,-1 1 1,1-15-1,-3 23 831,0 6-598,-6 48-106,4-44-181,0 0 0,1 0 0,0 1 0,0-1-1,1 0 1,1 0 0,2 18 0,-2-26 4,0 0 1,-1 0 0,1 0-1,1 0 1,-1 0-1,0 0 1,0 0-1,0 0 1,0 0-1,1 0 1,-1-1 0,0 1-1,1 0 1,-1-1-1,1 1 1,-1-1-1,1 0 1,-1 0-1,0 1 1,1-1 0,-1 0-1,1 0 1,1 0-1,2 0-17,0 0 0,0 0 0,-1-1-1,1 1 1,0-1 0,6-2 0,-5 0 42,-1 0 1,0 0-1,0-1 0,-1 0 1,1 0-1,-1 0 1,0 0-1,0-1 1,0 0-1,-1 0 1,0 0-1,4-6 0,5-12-11,13-32-1,-20 41-89,0 0 0,-1 0-1,-1-1 1,0 0 0,-1 1-1,1-29 1,-3 42 46,-1 1 10,1 0 0,-1 0 0,1 0 0,0 0 0,-1-1 0,1 1 0,-1 0 0,1 0 0,-1 0 0,1 0 0,-1 0 0,1 0 0,-1 0-1,1 0 1,-1 0 0,1 1 0,-1-1 0,1 0 0,0 0 0,-1 0 0,1 0 0,-1 1 0,1-1 0,0 0 0,-1 0 0,1 1 0,-1-1 0,1 0-1,0 1 1,-1 0 0,1 0-23,0-1-1,0 1 1,0 0-1,0 0 1,0-1-1,0 1 1,0 0-1,0-1 1,0 1-1,0 0 1,1 0 0,-1-1-1,0 1 1,0 0-1,1-1 1,-1 1-1,1 0 1,-1-1-1,1 1 1,-1-1-1,1 1 1,-1-1-1,1 1 1,-1-1-1,1 1 1,-1-1-1,1 1 1,0-1-1,-1 0 1,1 1-1,0-1 1,-1 0-1,1 0 1,0 1-1,0-1 1,-1 0-1,1 0 1,0 0-1,-1 0 1,1 0-1,0 0 1,0 0 0,-1 0-1,1 0 1,0-1-1,0 1 1,-1 0-1,1 0 1,0-1-1,10 1 88,-5-1-32,-1 1 0,1-1 0,-1-1 0,0 1 0,1-1 0,-1 0 0,7-3 1,-7 2 14,0 1 0,0 0 0,0 1 0,0-1 1,0 1-1,0 0 0,7-1 0,-11 37 1553,-3 41 592,0-35-1499,2 1 0,5 41 0,-4-78-664,0 0-1,1 0 1,-1 0-1,1 0 1,0 0 0,0 0-1,0 0 1,1-1-1,0 1 1,4 5-1,-6-8-189,1-1-1,-1 1 1,0-1-1,1 0 0,-1 0 1,1 1-1,-1-1 0,1 0 1,0 0-1,-1-1 0,1 1 1,0 0-1,0 0 1,0-1-1,0 1 0,-1-1 1,1 0-1,0 1 0,0-1 1,0 0-1,0 0 0,0 0 1,0-1-1,0 1 1,0 0-1,0-1 0,-1 1 1,1-1-1,0 0 0,0 1 1,0-1-1,1-1 0,24-22-6907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39.0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14414,'0'0'4932,"6"0"-4900,12 0 257,5 0-289,1 0 256,-3 0-512,-5 0-897,-4 0-1474,-3 0-1953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39.4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13645,'12'4'2626,"7"0"-928,9-1 768,5 1-1505,6 1-512,4-1-385,12 2-449,-8-6-3394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40.3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 6150,'-28'0'6570,"19"0"-4149,21 0-928,192 0-841,-202 0-655,0 0 0,-1 0 1,1 1-1,-1-1 1,1 0-1,-1 1 0,1 0 1,-1-1-1,1 1 0,-1 0 1,1 0-1,-1-1 1,0 1-1,0 0 0,1 0 1,-1 1-1,0-1 0,0 0 1,0 0-1,0 0 1,0 1-1,0-1 0,-1 1 1,1-1-1,0 1 0,-1-1 1,1 1-1,-1-1 1,1 1-1,-1-1 0,0 1 1,0 2-1,1 0 16,-1-1 1,1 1-1,-1 0 1,0 0-1,-1 0 1,1 0-1,-1-1 1,0 1-1,0 0 0,0 0 1,0-1-1,0 1 1,-3 4-1,-5 1 46,1 0 0,-1 0-1,0-1 1,-1 0 0,0 0-1,0-1 1,-1-1 0,0 0 0,0 0-1,0-1 1,-23 6 0,83-12-93,-26-1-17,-1 2-1,1 1 0,29 4 1,-47-4 32,1 1 1,-1 0 0,1 0 0,-1 1 0,1-1 0,-1 1 0,0 1 0,-1-1 0,1 1 0,0-1 0,-1 1 0,0 1-1,0-1 1,0 0 0,0 1 0,-1 0 0,0 0 0,0 0 0,0 0 0,-1 1 0,0-1 0,1 1 0,-2-1 0,1 1 0,-1 0-1,0 0 1,0 0 0,-1-1 0,1 1 0,-2 10 0,0-13 47,1 0-1,-1 0 1,0 0-1,0-1 1,0 1-1,-1 0 1,1-1-1,-1 1 1,1-1-1,-1 1 1,0-1-1,0 0 1,0 1-1,0-1 1,-1 0-1,1-1 1,0 1-1,-1 0 1,1-1-1,-1 1 1,0-1-1,1 0 1,-1 0-1,0 0 1,-4 1-1,-5 2 31,0-1 0,0 0 0,-1-1 0,-21 1 0,24-3 23,-1 0 1,1-1 0,0 0-1,0-1 1,-13-3-1,21 5-154,1-1 1,-1 1-1,0-1 0,0 1 0,0-1 0,0 0 0,1 1 0,-1-1 0,0 0 0,1 0 0,-1-1 1,0 1-1,1 0 0,0 0 0,-1-1 0,1 1 0,0-1 0,0 1 0,-1-1 0,1 0 1,0 1-1,1-1 0,-1 0 0,0 0 0,0 1 0,1-1 0,-1 0 0,1 0 0,0 0 0,-1 0 1,1 0-1,0 0 0,0 0 0,0 0 0,1-3 0,6-4-2966,12 0-1702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41.0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0 10218,'-10'5'5499,"2"7"-3571,-3 17-2435,7-18 1167,-14 39-433,5-13-181,-2 0 0,-1-1 0,-27 44 0,58-90-5005,9 5 4726,-20 5 419,1-1-1,0 2 0,-1-1 0,1 0 0,-1 1 0,1 0 1,-1 0-1,1 0 0,-1 0 0,5 3 0,-3-1-106,0 0 0,1-1 0,-1 1 0,0-2-1,1 1 1,-1-1 0,1 0 0,0 0 0,-1 0 0,12-2 0,-14 1-66,0 0 0,0-1 0,0 0 0,0 0 0,0 0 0,0 0 0,-1-1 0,1 1 0,-1-1 0,1 0 0,-1 0 0,1-1 1,-1 1-1,0 0 0,0-1 0,0 0 0,0 0 0,3-4 0,0-1 116,-1-1 1,0 1-1,0-1 1,0 0-1,-1-1 1,0 1-1,-1-1 1,0 1-1,-1-1 1,0 0-1,1-14 0,-4 24-13,1 0 0,-1 0 0,0 1 0,1-1 0,-1 0 0,0 1 0,1-1 0,-1 0 0,1 1 0,-1-1 0,1 1-1,-1-1 1,0 0 0,1 1 0,0 0 0,-1-1 0,1 1 0,-1-1 0,1 1 0,-1 1 0,-3 20 234,0 0 1,2 1-1,1-1 0,2 43 1,1-14-64,-4 20-179,1-22-488,4 52 1,-3-100 262,0 0 0,0 0 0,1 0 0,-1-1-1,0 1 1,0 0 0,0-1 0,1 1 0,-1 0 0,0 0 0,1-1 0,-1 1 0,1 0 0,-1-1 0,1 1 0,-1-1 0,1 1 0,-1-1 0,1 1 0,0-1 0,0 1 0,0 0-104,0-1 1,-1 0-1,1 0 0,-1 0 1,1 0-1,0 0 1,-1 0-1,1 0 0,0 0 1,-1 0-1,1 0 1,0 0-1,-1 0 1,1 0-1,0-1 0,-1 1 1,1 0-1,-1 0 1,1-1-1,0 1 0,-1 0 1,1-1-1,-1 1 1,1-1-1,-1 1 1,1-1-1,14-22-7829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41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53 14286,'0'4'1964,"-25"90"1856,16-62-3665,0-1 1,3 2-1,-6 53 1,12-72-138,-1-3 19,1 0-1,0 0 0,0 0 0,1 0 0,5 19 1,-6-28-32,1 1 0,0 0 1,1-1-1,-1 1 0,0-1 0,1 1 1,0-1-1,-1 0 0,1 0 1,0 1-1,0-1 0,0-1 0,0 1 1,1 0-1,-1 0 0,0-1 1,1 1-1,-1-1 0,1 0 1,0 0-1,-1 0 0,1 0 0,0 0 1,0-1-1,-1 1 0,1-1 1,4 1-1,-4-1 7,0 0 1,0 1-1,0-1 1,0 0-1,0-1 1,0 1-1,0 0 1,0-1-1,0 0 1,0 1-1,0-1 1,0-1-1,-1 1 1,1 0-1,0 0 1,-1-1-1,1 0 1,-1 1-1,3-4 1,-1 1 16,-1 0 0,0 0 0,0-1 0,-1 0 1,1 0-1,-1 1 0,0-1 0,0-1 1,-1 1-1,2-6 0,2-15-1,-2 0-1,0-1 1,-3-51 0,0 42-85,-1 21 57,0 1 0,0-1 0,-1 1 0,-1-1 0,-7-18 0,8 25 2,-1 0-1,-1 0 1,0 0-1,0 1 0,0-1 1,-1 1-1,0 0 0,0 0 1,-1 0-1,-8-7 1,13 13 17,-1-1 1,0 1-1,0 0 1,0-1-1,0 1 1,0 0-1,0 0 1,0 0-1,0 1 1,0-1-1,0 0 1,0 1-1,-1-1 1,1 1 0,0 0-1,0 0 1,-1 0-1,1 0 1,-4 1-1,3-1-4,0 2-1,-1-1 1,1 0-1,0 1 0,0-1 1,0 1-1,0 0 1,1 0-1,-1 0 1,0 1-1,-3 3 1,-2 5-4,0-1 0,0 2 0,1-1 0,0 1 0,-6 15-1,3-1-110,1 0 0,1 0 0,1 1 0,-6 51 0,7 48-3708,9-72-921,12-12-4608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1:02.7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226 164 6214,'4'-1'10276,"4"-9"-8090,7-13-2551,-11 11 442,-1 0 1,0 0 0,-1 0 0,0-1 0,-1 1-1,0-19 1,-1 30-80,0 0 0,0 0 0,0 0 0,0 0-1,0 0 1,-1 0 0,1 0 0,0 0 0,0 1 0,-1-1 0,1 0-1,-1 0 1,1 0 0,-1 0 0,1 1 0,-1-1 0,0 0 0,1 0-1,-1 1 1,0-1 0,1 1 0,-1-1 0,0 0 0,0 1-1,0-1 1,-1 0 0,-1 0-31,0 1 0,0-1-1,0 0 1,0 1 0,0-1 0,0 1 0,0 0-1,-6 1 1,3-1 62,0 1 0,0 0 0,0 1 0,0 0 0,0-1 0,0 2 0,0-1 0,-8 5 0,-1 5-26,1 1-1,0 1 1,0 0-1,2 0 1,0 1 0,-19 31-1,24-34-26,1 1 0,-1 0-1,2 0 1,0 0 0,1 1 0,0 0 0,1 0-1,1 0 1,-2 28 0,4-41 7,0 1-1,0-1 1,1 0-1,-1 1 1,0-1 0,1 0-1,-1 0 1,1 1 0,-1-1-1,1 0 1,0 0 0,0 0-1,-1 0 1,1 0 0,0 1-1,0-2 1,0 1-1,0 0 1,0 0 0,0 0-1,1 0 1,-1-1 0,0 1-1,0 0 1,0-1 0,1 1-1,-1-1 1,0 0 0,1 1-1,-1-1 1,0 0 0,1 0-1,-1 0 1,0 0-1,3 0 1,4 0-10,-1 0-1,1-1 0,-1 1 1,1-2-1,12-3 1,-10 2 58,-1-2 1,1 0-1,-1 0 0,0 0 1,0-1-1,0-1 0,-1 1 1,15-16-1,-9 7-207,0-1 0,-1-1 0,17-29 0,-26 39 186,0-1-1,0 0 1,-1 0 0,-1 0 0,1 0-1,-1 0 1,0 0 0,-1-1-1,0 1 1,0-15 0,-2 23 20,1-1-1,0 1 1,0 0 0,-1 0-1,1 0 1,0-1 0,-1 1 0,1 0-1,0 0 1,-1 0 0,1 0-1,0 0 1,-1 0 0,1 0-1,0 0 1,-1 0 0,1 0 0,0 0-1,-1 0 1,1 0 0,0 0-1,-1 0 1,1 0 0,0 0 0,-1 0-1,1 0 1,0 0 0,-1 0-1,1 1 1,0-1 0,0 0 0,-1 0-1,1 0 1,0 1 0,-1-1-1,-11 7 316,10-2-328,0-1 0,0 1 0,0 0 0,1 0-1,0 0 1,0 0 0,0 0 0,1 0 0,-1 0-1,1 0 1,0 0 0,2 8 0,-1-3 83,1-1 1,0 1 0,1-1-1,0 0 1,7 15 0,2 2-125,1-1 1,2 0 0,0-1 0,2-1 0,20 22 0,-26-38-2385,5-5-2925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42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13 300 14606,'0'0'88,"0"0"-1,0 0 1,-1 0 0,1 0-1,0 0 1,-1 0 0,1 1-1,0-1 1,0 0 0,-1 0 0,1 0-1,0 0 1,-1 0 0,1 0-1,0 0 1,-1 0 0,1 0 0,0 0-1,0-1 1,-1 1 0,1 0-1,0 0 1,-1 0 0,1 0-1,0 0 1,0 0 0,-1-1 0,1 1-1,0 0 1,0 0 0,-1 0-1,1-1 1,0 1 0,0 0 0,0 0-1,-1-1 1,1 1 0,0 0-1,0-1 1,-2-17 543,8-23-980,4 7 429,1 1 0,2 1 0,1 0 0,34-56 0,-48 87-71,1 0-1,0 0 0,-1 0 0,1 0 1,0 0-1,0 0 0,0 0 0,-1 0 1,1 0-1,0 0 0,0 0 0,0 0 1,1 1-1,-1-1 0,0 0 0,0 1 1,0-1-1,1 1 0,1-1 0,-3 1-6,1 0-1,0 0 1,-1 1-1,1-1 1,0 0-1,-1 1 1,1-1-1,0 0 1,-1 1-1,1-1 1,-1 1-1,1-1 1,0 1-1,-1-1 0,1 1 1,-1 0-1,0-1 1,1 1-1,-1 0 1,1-1-1,-1 1 1,0 0-1,1 1 1,1 5 11,0 0-1,0 0 1,-1 0 0,0 0 0,0 10 0,0 4 66,-2 134 184,2-175-883,7-22 321,-1 20-128,0 1 220,1 0 0,0 1 0,2 0 0,17-27 0,-25 75 495,-2 227 534,0-255-847,0 1 0,0-1 0,0 0 1,0 1-1,0-1 0,0 0 0,0 1 0,0-1 0,0 1 0,0-1 0,0 0 0,0 1 0,0-1 1,0 0-1,0 1 0,0-1 0,1 0 0,-1 1 0,0-1 0,0 0 0,0 1 0,0-1 0,1 0 1,-1 0-1,0 1 0,0-1 0,1 0 0,-1 0 0,0 1 0,1-1 0,-1 0 0,0 0 0,0 0 1,1 0-1,-1 1 0,0-1 0,1 0 0,-1 0 0,1 0 0,-1 0 0,1 0 0,12-10-541,1-11 385,-2-1 1,-1 0-1,17-46 0,3-7-281,-16 38 451,-11 26 224,1-1-1,0 1 1,0 0-1,8-10 1,-11 67 3246,-2 177-1879,0-221-1804,0 1 0,0 0 1,0-1-1,1 1 0,-1 0 0,0-1 1,1 1-1,1 4 0,-1-6-80,-1-1 0,1 1-1,0 0 1,-1 0 0,1-1 0,-1 1 0,1 0-1,0-1 1,-1 1 0,1-1 0,0 1-1,0-1 1,0 1 0,-1-1 0,1 0 0,0 1-1,0-1 1,0 0 0,1 1 0,13-1-7560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42.7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1 14606,'-2'3'520,"1"0"0,0 1 0,0-1 0,0 0 0,0 1-1,1-1 1,-1 1 0,1 6 0,-1-1-90,-64 345 2863,11-77-2593,3 154-446,45-248-5051,7-176 403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43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0 266 11947,'6'-20'5826,"17"-24"-5342,-7 13-163,6-21-122,-15 35-131,0 0 1,1 0-1,0 0 0,1 1 0,13-16 0,-22 32-69,1 0 0,-1-1-1,0 1 1,0 0 0,1 0 0,-1 0 0,0 0-1,0-1 1,1 1 0,-1 0 0,0 0-1,1 0 1,-1 0 0,0 0 0,1 0 0,-1 0-1,0 0 1,1 0 0,-1 0 0,0 0-1,1 0 1,-1 0 0,0 0 0,1 0-1,-1 0 1,0 0 0,0 1 0,1-1 0,-1 0-1,0 0 1,1 0 0,-1 0 0,0 1-1,0-1 1,1 0 0,-1 0 0,0 0 0,0 1-1,0-1 1,1 0 0,-1 1 0,0-1-1,0 0 1,0 0 0,0 1 0,0-1-1,1 1 1,7 17-57,-7-16 63,10 28 52,-1 0-1,-1 1 1,-2 0 0,-1 1 0,-1-1-1,-2 1 1,-1 47 0,-2-77-61,-1 0 0,1 0 1,0-1-1,-1 1 0,0 0 0,1 0 1,-1 0-1,0 0 0,0-1 1,0 1-1,0 0 0,0-1 0,0 1 1,-1-1-1,1 1 0,0-1 1,-1 0-1,1 1 0,-1-1 0,1 0 1,-1 0-1,0 0 0,0 0 1,1 0-1,-1-1 0,0 1 0,0-1 1,0 1-1,0-1 0,-2 1 0,-11 2-266,0-1 1,0-1-1,-17 0 0,3 0-948,4 3-1179,4 5-1527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57.4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296 1 1730,'-23'34'1281,"-2"4"801,1 1-833,-1-3 417,1-3-449,1-6 384,3 2-384,-3 0-576,1 2-225,-1 6-384,5 1 193,1 0-514,3 0-864,6 1-2146,2-1-2723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57.8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443 1 8872,'-20'25'1986,"-3"4"-128,-1 0 64,-5 9-449,0 3-224,-1 0-512,-1 12-385,-4 5 161,0 12-321,-2 8 32,-2 7-352,5 5 160,3-3-448,8-9-577,9-14-833,8-20-608,4-17-1154,2-20-3266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58.2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438 1 9417,'-18'42'2498,"-7"14"-800,-5 9-129,-5 12-672,-4 5-288,0 5-161,-2 4-95,0 2-225,-2-6-32,6-7-320,2-14-97,11-13-383,5-15-193,9-11-865,8-7-1121,2-9-3234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58.6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433 0 10474,'-27'38'1345,"0"11"865,-1 10-96,-1 3-544,0 1-225,1 5-544,-3 1-577,2 2-32,1-2-192,3-5 32,2-6-128,3-5-865,0-2-961,7-4-1729,3-3-4068</inkml:trace>
  <inkml:trace contextRef="#ctx0" brushRef="#br0" timeOffset="1">349 721 10698,'-39'62'1986,"2"9"-32,-4 9-128,2 0-705,2-2-641,2-7-256,3-9-384,-1-6-160,6-6-2018,-2-19-3716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33.2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2989 185 512,'-3'-76'14249,"3"76"-13950,0 44 2519,0 32-2604,11-290-109,-10 199-93,0 252 1334,-1-221-1512,2-24-89,0-26 312,-2-138-1311,-10 413 2338,10-221-848,0-14 11,0-14-255,0 8 93,-21-22 11,15 18-104,0 0 0,0 0 0,-1 1 0,1 0 0,-1 0 0,0 1 0,0-1 0,0 1-1,0 1 1,0 0 0,0 0 0,0 0 0,0 1 0,-9 0 0,-9 2 16,1 2 0,-45 11 0,47-9 25,0-1-1,0-1 0,-32 1 0,42-5-23,-31-1 0,0 2 1,1 2 0,-82 16 0,77-10 137,-1-2 0,0-2-1,0-2 1,-52-4 0,-39 2 123,26 10-121,80-10-101,-40 8 0,40-5 123,-41 2 0,-115-1 144,131 3-281,46-5-17,-1-1 0,-22 2 1,-190 3 67,28-2 0,-53 4-5,-45 1 102,3-12 1008,292 2-992,0 25-460,-2-1 268,-1 0 0,0 0 0,-12 38 0,5-20 29,6 0-200,4-41 106,0-1-345,1-1 401,-1 1 0,1 0 0,-1 0 0,1 0 0,0 0-1,-1-1 1,1 1 0,-1 0 0,1-1 0,-1 1 0,1 0 0,-1-1-1,0 1 1,1 0 0,-1-1 0,1 1 0,-1-1 0,0 1 0,1-1-1,-1 1 1,1-1 0,-1 0 2,0 0-1,1 1 1,-1-1-1,1 0 1,-1 1-1,1-1 1,-1 1 0,1-1-1,-1 1 1,1-1-1,-1 1 1,1-1-1,0 1 1,-1-1 0,1 1-1,0 0 1,0-1-1,-1 1 1,1 0-1,0 0 1,0 0 0,-1 0-1,2-1 1,277-13-31,-164 8-1,-32 3 12,69-19 73,-74 8-13,-9 3-39,73-22 0,-121 28-14,1 2 1,-1 0-1,37 1 1,-20 0 51,105-10-82,66-1 104,-128 4-72,-57 6 10,35-2 0,447 16 34,-310-2-43,-104-3 71,-64-3-67,0-1 0,1-2 0,44-4 0,-27-6 18,-32 6-14,-1 1 1,0 1-1,27-2 0,235 4 19,-274 0-14,0-1-1,0 1 0,0 0 0,0 0 0,0 0 0,0 0 1,0 0-1,-1 0 0,1 0 0,0 0 0,0 0 0,0 0 1,0 0-1,0 1 0,0-1 0,0 0 0,0 1 0,-1-1 1,1 0-1,0 1 0,0-1 0,0 1 0,-1 0 0,1-1 0,0 1 1,-1 0-1,1-1 0,0 1 0,-1 0 0,1 0 0,-1-1 1,1 1-1,-1 0 0,0 0 0,1 0 0,-1 0 0,0 0 1,1-1-1,-1 1 0,0 0 0,0 0 0,0 0 0,0 0 1,0 0-1,0 2 0,-16-4-3733,-11-4-1350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38.1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3 136 2851,'-2'0'1889,"2"-7"4507,0 8-6388,0 1 0,0 0 0,0-1 0,0 1 1,0-1-1,0 1 0,0 0 0,1-1 0,-1 1 0,1-1 0,-1 1 1,1-1-1,-1 1 0,1-1 0,0 1 0,2 2 0,-1-3-29,0 0 0,1 0 0,-1 1 0,0-2 0,1 1 0,-1 0 0,1 0 0,0-1 0,3 1 0,-5-1 18,49 6 1584,1-2 0,68-4 1,-50-1-1415,371 1 821,-406 1-858,39 8 1,-39-5-85,40 2-1,44-5 158,129-3 294,-224-1-460,1 0 0,-1-2 1,28-9-1,-26 6 2,1 2 1,35-5-1,210-24 639,-206 17-532,-47 12-102,1 1 0,28-4-1,8 10-7,-46 0-9,1-1 1,-1 1-1,1-1 1,-1-1 0,0 0-1,0 0 1,12-4-1,-9 1-3,1 1 0,-1 1 0,1 0 0,12 0 0,24-4 134,-24 3-71,0 0 0,34 2 0,-36 2-24,0-2 0,1-1 0,27-5 0,-44 5-29,28-7 92,1 2 0,0 1 1,53-1-1,294 7-9,-377 0-111,0 1 0,0-1 0,0 1-1,0 0 1,-1 1 0,1-1 0,-1 1 0,1 1 0,-1-1-1,8 5 1,-11-5-3,0-1-1,0 1 0,0 0 0,0 0 1,0 0-1,-1 0 0,1 0 1,-1 0-1,0 1 0,1-1 1,-1 0-1,0 1 0,0-1 1,-1 1-1,1-1 0,0 1 0,-1 4 1,3 56 115,-2-26-80,8 196-28,6-92-63,-10-85 42,-5 94-1,-2-60-2,1-69 36,-1 1 0,-8 33 0,-3 21 8,8-11-14,5-64 80,-8-2-76,-1 0 0,1-1 0,-1 0 0,1 0 1,-1-1-1,1 0 0,-14-7 0,12 5 6,1 1 1,-2 0-1,1 1 1,-19-4-1,-4 1 22,-16-1 43,48 7 21,-14 1-2423,9 1-380,-6-2-2679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27.5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74 3203,'-38'-69'7682,"38"69"-7640,0-1 0,0 1 1,0 0-1,0 0 0,0 0 0,0-1 0,0 1 1,0 0-1,0 0 0,-1 0 0,1-1 0,0 1 0,0 0 1,0 0-1,0 0 0,-1 0 0,1-1 0,0 1 1,0 0-1,0 0 0,-1 0 0,1 0 0,0 0 1,0 0-1,-1 0 0,1-1 0,0 1 0,0 0 1,0 0-1,-1 0 0,1 0 0,0 0 0,0 0 0,-1 0 1,1 0-1,0 0 0,0 1 0,-1-1 0,1 0 1,0 0-1,0 0 0,0 0 0,-1 0 0,1 0 1,0 0-1,0 0 0,0 1 0,-1-1 0,1 0 1,0 0-1,0 0 0,0 0 0,0 1 0,-1-1 1,1 0-1,0 0 0,0 1 0,0-1 0,0 0 0,0 0 1,0 0-1,0 1 0,-8 13 17,5 25 214,0 0-1,5 56 1,0-18 9,6 97 181,32 184 1,-8-109-185,-19-135-812,11 184-3626,-24-310 54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1:03.5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1 402 14606,'1'-13'509,"1"0"1,1 0-1,0 1 1,1-1-1,6-14 1,-3 9-482,3-6-33,21-38 0,-23 50 2,-1-1 0,0-1 1,-1 1-1,0-1 0,-1 0 1,0 0-1,-2-1 0,1 1 1,1-24-1,-5-4 452,0 39-52,0 5-7,0 23 136,9 294-75,-1-227-463,28 132 0,-36-223-52,0-2 44,0-1 0,1 1 0,-1-1 0,0 1 0,0-1 0,-1 1 0,1-1 0,0 1 0,0-1 0,-1 1 0,0-3-1,-2 1-23,0 0 0,1 0 0,-1 0 0,0 1 0,-1 0 0,1-1 0,0 1 0,-1 0 0,1 1 0,-1-1 0,1 0 0,-1 1 0,0 0 0,0 0 0,0 0 0,-7 0 0,-9-1-375,-42 1-1,42 1 353,34 0 172,15 2 294,1-2 1,-1-1-1,37-7 1,-43 3 48,38-4 0,-25 6-3570,-6 1-4635,-7-1-1527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28.4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49 833,'0'0'3747,"29"1"-378,93 5 231,63-7-2618,-53-1-578,474-11-20,201 2-389,-683 11 5,229-13-47,1-1-40,-39 18-69,213-3-312,-505-4 420,11 0 65,-15 6-3136,-15 2-276,-4 4-2616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29.6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1 115 5317,'0'0'2573,"23"3"422,89 2 135,151-8-1995,-51-14-995,-5-1-18,398 15-123,-55 1 87,-233-14-130,58-1-34,117 28-13,-474-10 110,127 1-204,-120-3 25,0-1 0,0-1 0,43-12 0,-33 4 93,1 2 1,0 1-1,38-3 0,-60 11-359,-1 0-1,0 0 0,1 1 0,22 5 1,-26-4-334,-1 1 0,1 0 1,-1 1-1,0 0 0,0 0 1,0 1-1,9 7 0,-3 0-3606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30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1377,'0'0'7954,"0"0"-7590,0-1-315,1 1 1,-1-1-1,0 1 1,1 0 0,-1-1-1,0 1 1,1-1 0,-1 1-1,0 0 1,1-1-1,-1 1 1,1 0 0,-1-1-1,1 1 1,-1 0 0,1 0-1,-1 0 1,1-1 0,-1 1-1,1 0 1,-1 0-1,1 0 1,-1 0 0,1 0-1,-1 0 1,1 0 0,-1 0-1,1 0 1,-1 0 0,1 0-1,-1 0 1,1 0-1,-1 1 1,1-1 0,0 0-1,19 7 289,-15-2-300,0 1 0,-1-1 0,0 1 0,0 0 0,0 1 1,-1-1-1,0 0 0,0 1 0,-1 0 0,1 0 0,-2 0 0,1 0 0,1 11 0,0 14-76,-1 55 0,-2-68 56,-1 248-870,3 290-143,1-478 1049,4 0-1,25 115 0,-31-191-67,0 1 0,1-1 0,-1 0 0,1 0 0,-1 0 1,1 0-1,2 3 0,-2-3 41,0-1 1,0 1 0,0 0 0,-1 0 0,1 0 0,-1 0-1,0 0 1,1 4 0,-2-5 0,0 1 1,1 0-1,-1-1 0,1 1 0,0-1 1,0 1-1,0-1 0,0 1 1,0-1-1,0 0 0,1 1 0,-1-1 1,1 0-1,0 0 0,0 0 0,2 2 1,6-3-1711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46.1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4837,'0'122'7987,"11"305"-6440,-3-353-1533,48 557 68,-57-618-284,3 23-1257,-2-35 1355,0 1 0,0-1 0,0 0 0,0 0 0,1 1 0,-1-1 0,0 0 0,1 0 0,-1 0 0,1 0 0,0 0 1,-1 0-1,1 1 0,0-1 0,-1 0 0,1-1 0,0 1 0,0 0 0,0 0 0,0 0 0,0 0 0,1 0 0,11 1-4161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47.2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90 2210,'-7'-7'1085,"0"1"-1,0-1 0,0 0 1,1 0-1,0 0 1,-7-14-1,-6-1 2608,13 16-326,6 31-2405,10 193-757,1 2-195,-19 527 146,8-708-162,1-26-89,0-1-1,-2 0 0,1 1 1,-2-1-1,1 0 0,-5 15 1,-1-26-5835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48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2466,'0'0'2509,"-6"32"2050,6-30-4322,0 1 0,0-1 0,0 0 0,0 0 0,0 1 0,1-1 0,-1 0 0,1 0 0,0 0 0,0 0 0,0 0 0,0 0 0,0 0 0,0 0 0,0 0 1,0 0-1,3 2 0,0-1-147,0 0 1,1 0-1,-1 0 1,1-1 0,0 1-1,8 2 1,4 1 94,1-1 0,-1 0 0,1-2 0,0 0 0,18 0 0,95-1 206,-74-3-445,-55 1 53,36 1-215,1-1 1,-1-3 0,0 0 0,0-3 0,39-10 0,-58 10 517,1 1 0,1 1 0,33-2 0,-4 5-2866,-46 1-2182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1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387 154 1794,'-8'-8'5537,"-19"-6"-2246,17 9-2286,2 2-540,1 0 1,-1 0-1,1 1 0,-1 0 1,0 1-1,0 0 0,0 0 0,0 1 1,0 0-1,-9 1 0,-2-1 636,15 1-1072,-1-1 0,0 1-1,1 1 1,-1-1 0,0 1-1,1 0 1,0 0-1,-1 0 1,1 0 0,0 1-1,0 0 1,0 0 0,1 0-1,-7 6 1,-6 8 141,-23 31-1,27-31-145,0 1 0,2 0 0,0 0 0,1 1 1,1 1-1,1-1 0,1 1 0,-8 41 0,7-6-9,2 1 0,2 62 0,4-110-20,0 0 1,0 0 0,1 0 0,0 0 0,1 0 0,-1-1 0,1 1 0,1-1 0,0 0 0,0 1 0,0-2-1,1 1 1,0 0 0,0-1 0,0 0 0,1 0 0,0-1 0,10 8 0,8 4-10,0 0 0,2-2 0,46 22 0,-40-24-1,-1-1 0,2-2 0,0-1 0,0-2 0,0-1 0,1-2 0,-1-1 0,1-1 0,0-2 0,41-6 0,-61 5 15,0-2 0,-1 1 0,1-2 0,-1 0 0,0-1 0,0 0 0,0-1 0,-1 0 1,0-1-1,0 0 0,-1-1 0,0 0 0,0-1 0,16-17 0,-14 11-38,-2-1 0,1 0 0,-2 0 0,0-1 0,-1 0 0,-1-1 0,0 0 0,-2 0 0,9-37 0,-6 8 63,-3-1 1,-2 1-1,-2-1 1,-5-62 0,2 96 20,-1 0 1,0 1 0,-1-1 0,-1 1-1,0-1 1,-1 1 0,-1 0 0,0 1 0,0-1-1,-1 1 1,-1 1 0,0-1 0,-1 1-1,0 1 1,0-1 0,-1 1 0,0 1-1,-15-10 1,8 7 141,0 1-1,-1 0 1,-1 2-1,1 0 1,-2 1-1,1 1 1,-1 0-1,0 2 1,0 1 0,-1 0-1,-35-2 1,21 5 90,-57 5 0,78-2-308,-1 1 0,1 0 1,0 1-1,0 0 0,0 1 0,-22 11 0,21-7-135,0-1 1,1 2 0,-21 16-1,31-23-182,1 0 0,-1 1-1,1 0 1,0-1 0,0 1 0,0 0-1,0 1 1,1-1 0,-1 0 0,1 1-1,0 0 1,0-1 0,1 1 0,0 0-1,0 0 1,-1 8 0,1 16-5360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2.7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0 164 6662,'0'0'4196,"13"1"-4340,221 0 3848,114-38-2400,182-25-1902,-521 61 567,99-14-226,-98 12 290,1 1 1,-1-2-1,1 1 0,-1-1 0,0-1 1,0 0-1,15-11 0,-18 7 498,-3 14-432,10-4 230,-1-1-5489,-9 3-1513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3.5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12 5541,'-3'-1'612,"1"-1"1,-1 1-1,1 0 0,-1 0 0,1 0 0,-1 0 0,0 0 0,1 0 1,-1 1-1,0-1 0,0 1 0,1 0 0,-6 0 0,6 0-506,0 1-1,0 0 0,1-1 1,-1 1-1,0 0 0,0 0 1,0 0-1,1 0 0,-1 0 1,0 1-1,1-1 0,-1 0 1,1 1-1,0-1 0,-1 1 1,1 0-1,0-1 0,0 1 1,-1 3-1,-4 5 82,0 0 0,1 1 0,0 0-1,1 0 1,0 1 0,0-1 0,2 1 0,-1 0 0,1-1-1,1 1 1,1 24 0,0-35-192,1 1-1,-1-1 1,1 1-1,0-1 1,-1 0-1,1 1 1,0-1-1,0 0 1,0 0-1,0 0 1,1 0-1,-1 1 1,0-2-1,0 1 1,1 0-1,-1 0 1,0 0-1,1 0 1,-1-1-1,1 1 1,-1-1-1,1 1 1,-1-1-1,1 0 1,-1 1-1,1-1 1,2 0-1,50 1-149,-44-2 171,-5 1-8,1-1 1,-1 0 0,0-1 0,0 1 0,0-1 0,0 0 0,0 0 0,0 0 0,-1-1 0,1 0 0,-1 0 0,0 0 0,0 0-1,0-1 1,0 0 0,0 1 0,-1-1 0,0-1 0,5-6 0,-4 5 26,0-1-1,0 1 1,-1-1-1,0 1 1,-1-1-1,1 0 1,-1 0-1,-1 0 1,1 0-1,-1-1 1,-1 1-1,1 0 1,-2-15-1,1 21 4,-1-1 0,1 1 0,-1-1-1,1 1 1,-1 0 0,0 0 0,0-1-1,0 1 1,0 0 0,0 0 0,0 0-1,0 0 1,0 0 0,0 0 0,0 0-1,0 0 1,-1 0 0,1 1-1,0-1 1,-1 0 0,1 1 0,-1-1-1,1 1 1,0 0 0,-1-1 0,1 1-1,-1 0 1,-1 0 0,-49-1 369,39 1-371,8 0-24,0 0 0,0 0 0,0 1 1,0-1-1,0 1 0,0 0 0,1 1 0,-1-1 1,0 1-1,1 0 0,-1 0 0,1 0 0,0 1 0,0 0 1,-5 3-1,6-3-254,1 0 0,0-1 0,0 1 0,0 0 0,0 0 0,0 0-1,1 1 1,-1-1 0,1 0 0,0 1 0,0-1 0,0 1 0,0-1 0,1 1 0,0-1 0,-1 1 0,1-1 0,0 1 0,1 0 0,-1-1 0,2 6 0,-2-7-229,0-1 0,1 1-1,-1 0 1,1 0 0,0 0 0,-1-1 0,1 1 0,0 0 0,0-1 0,0 1 0,2 1-1,22 15-8117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3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 11211,'-6'0'3299,"0"1"-2338,2 16-641,0 5-160,2 1-224,0 8 192,0 2-192,2 0 160,0-2-480,0-4-321,0-5-1217,0-8-640,0-3-1250,12-11-2530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1:03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302 1 12332,'-4'0'384,"-1"-1"1,0 1 0,0 0-1,1 1 1,-1-1 0,0 1-1,1 0 1,-1 0 0,1 0-1,-1 1 1,1 0 0,-1 0 0,-4 3-1,2-1-137,0 1-1,0 1 1,1-1-1,-1 1 1,1 0-1,-9 13 1,0 2-69,1 2 1,2-1 0,-19 47 0,17-35-125,1 0 0,2 0 0,2 1 0,1 1 0,1 0 0,2 0 0,0 36 0,5-61-59,-1 8-68,2 0 0,0-1-1,0 1 1,9 32-1,-9-47 44,1 1 0,-1-1-1,1 0 1,0 1-1,0-1 1,1 0 0,-1 0-1,1 0 1,0-1-1,0 1 1,0-1 0,1 1-1,-1-1 1,1 0-1,0-1 1,-1 1 0,1 0-1,0-1 1,1 0-1,-1 0 1,0 0 0,1-1-1,-1 1 1,7 0-1,-7-1 30,1 0-1,0 0 1,-1 0-1,1 0 1,0-1-1,0 0 1,0 0-1,0 0 0,-1-1 1,1 1-1,0-1 1,0 0-1,-1-1 1,1 1-1,-1-1 1,1 0-1,-1 0 1,1 0-1,-1-1 0,0 1 1,0-1-1,0 0 1,-1 0-1,1-1 1,-1 1-1,0-1 1,0 1-1,0-1 0,0 0 1,3-7-1,4-4 0,-1 0 0,-1-1-1,-1 1 1,0-2-1,-1 1 1,-1-1-1,0 0 1,-1 0 0,-1 0-1,1-26 1,-4 42 5,0-1 1,0 1 0,-1-1 0,1 1-1,0 0 1,-1-1 0,1 1-1,-1-1 1,1 1 0,-1 0 0,1-1-1,-1 1 1,0 0 0,0 0 0,0 0-1,0 0 1,0-1 0,0 1 0,0 1-1,-2-3 1,-1 1 20,1 0 0,0 0 0,-1 1 1,1-1-1,-1 1 0,0 0 0,0 0 0,-4 0 0,0-1 107,-1 2-1,0-1 1,0 1-1,0 0 1,0 1 0,0 0-1,-8 3 1,8-1-57,1 1 0,0 0 0,0 0 0,0 1 0,0 0 0,1 0 0,0 1 0,0 0 0,-10 11 0,0 2-2,0 2-1,-14 22 1,24-32-104,0 1 0,1 0 0,1 1 0,0-1 0,0 1 0,1 0 0,1 0 0,0 0 0,1 0 0,0 15 0,1-17-761,1 1 1,1-1-1,4 23 0,9 3-4647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4.2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221 1 1441,'0'0'14579,"-3"3"-12336,1 6-2159,-1 0 0,1-1 1,1 1-1,-1 0 0,2 0 0,-1 0 1,1 0-1,1 12 0,0 1-52,-1 164-1981,0-184 1169,0 2-716</inkml:trace>
  <inkml:trace contextRef="#ctx0" brushRef="#br0" timeOffset="1">2 183 9993,'-2'-4'6150,"4"4"-6054,14 0 737,9 0-96,2 0-193,1 0-544,3 0 64,0 0-320,-1-9-1121,3-2-1057,-2 2-2691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4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75 5830,'-7'5'6286,"-1"8"-3481,-4 17-1797,8-20-9,-9 20-86,-5 9-559,2 2 0,-12 49 0,29-100-1099,0 1 0,-1-1 0,0-14 0,0-21 282,9-23 297,26-98 1,-34 191 3037,0-7-2819,0 0 1,2 0-1,0 0 1,10 31-1,-13-48-69,1 1 1,-1-1-1,1 1 0,0-1 1,-1 0-1,1 1 0,0-1 1,0 0-1,0 0 0,0 1 1,0-1-1,0 0 0,0 0 1,1 0-1,-1-1 0,0 1 1,0 0-1,1 0 0,-1-1 1,1 1-1,-1 0 0,1-1 1,-1 0-1,1 1 0,-1-1 1,1 0-1,-1 0 0,1 0 1,-1 0-1,1 0 0,-1 0 1,1 0-1,-1 0 0,1-1 1,2 0-1,-1-1 21,1 1 0,-1-1-1,1-1 1,-1 1 0,0 0 0,0-1 0,0 0-1,0 1 1,-1-1 0,1 0 0,-1-1-1,3-3 1,62-125 0,-66 132 631,-1 24 773,-1 23-600,2 60 183,0-96-1012,1-1-1,0 1 1,0 0 0,1-1 0,0 1-1,1-1 1,7 15 0,-10-24-116,-1 0 0,1 0 0,-1-1 1,1 1-1,-1 0 0,1-1 0,-1 1 0,1 0 0,0-1 1,0 1-1,-1 0 0,1-1 0,0 1 0,0-1 0,0 0 1,-1 1-1,1-1 0,0 0 0,0 1 0,0-1 0,0 0 0,0 0 1,0 0-1,0 0 0,0 0 0,-1 0 0,1 0 0,2 0 1,-1-1-477,0 1 0,1-1 0,-1 0 0,0 0 0,0 0 0,0 0 0,0 0 0,0-1 0,0 1 0,3-4 0,17-18-4727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5.3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8776,'1'46'10729,"1"4"-8184,1 59-2996,-3-86 412,0 28-2725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5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61 14478,'-2'-6'5541,"2"4"-4997,0-1-383,15-3-33,3-5 352,3 0-480,-3 2 192,-2 2-512,-7 2-609,-1 5-1377,-2 0-1922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6.0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6 6342,'0'0'7687,"0"4"-7014,0 12-481,0 8 481,0 3-193,0 2 161,0 0-161,0 2-320,0 0 225,0 0-385,0-2 160,0-3-256,0-6 64,0-9-993,0-8-641</inkml:trace>
  <inkml:trace contextRef="#ctx0" brushRef="#br0" timeOffset="1">1 10 12364,'0'0'5797,"10"0"-5284,10 0-97,-1 0-96,-3 0-192,3 0-448,-3 0-96,0 0-1474,5-2-160,-1-5-2466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6.4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6 11082,'-4'16'1826,"0"6"-416,2 2-257,2 1-96,-2 0-481,0 3-127,2-3-417,-2-3 0,0-4-32,-1-9-609,-1-3 65,0-2-962</inkml:trace>
  <inkml:trace contextRef="#ctx0" brushRef="#br0" timeOffset="1">4 0 9897,'0'0'10538,"7"0"-10474,7 0 353,4 0-161,-1 0-128,-5 0-192,0 0 0,-2 0-160,-1 0-705,-1 0-352,-4 0-993,0 0-1058,0 0-3586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6.7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10474,'0'2'3747,"0"-1"-2369,0 1-449,0 2-225,6 1 161,8 1-32,5-4-353,-1-2-384,3 0 1,-7 0-418,3 0 65,-5-2-1538,-2-4-1088,-2 1-2339,0 3-3716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7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11339,'0'4'4356,"0"-2"-3331,2 3-609,19 2 65,5 2-193,7-1 32,0-1-256,0-3-64,-5-4-320,-3 0-1730,-4 0-801,1-22-640,1-6-2883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7.5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37 101 6438,'-1'0'346,"0"0"0,1 0 0,-1 0-1,0 1 1,0-1 0,0 0 0,0 0 0,1 1-1,-1-1 1,0 1 0,0-1 0,1 0 0,-1 1-1,0-1 1,1 1 0,-1 0 0,0-1 0,1 1-1,-1-1 1,0 3 0,-8 19 1956,4 24-1453,5-46-841,-7 228 1497,7-228-1686,1-19-508,13-182-3518,-14 176 3765,4-49 859,-4 68-272,1 1-1,0-1 1,0 1-1,1-1 1,0 1-1,0 0 0,0 0 1,0-1-1,1 2 1,4-7-1,-5 9-113,-1 0-1,1 0 1,0 0-1,0 0 0,0 0 1,1 1-1,-1-1 1,0 1-1,1 0 0,-1 0 1,0 0-1,1 0 1,0 0-1,-1 0 0,1 0 1,-1 1-1,1 0 1,0-1-1,-1 1 0,1 0 1,0 0-1,0 0 1,-1 1-1,1-1 1,0 1-1,-1-1 0,1 1 1,-1 0-1,4 2 1,-3-2-24,0 1 0,0-1 0,0 1 0,0 0 0,0 0 0,-1 0 0,1 1 0,0-1 0,-1 1 0,0-1 0,0 1 0,0 0 0,0 0 1,0 0-1,0 0 0,-1 0 0,1 0 0,-1 1 0,0-1 0,0 0 0,1 7 0,-2-7-25,0 0 0,0 0 1,-1 0-1,1 0 0,0 0 0,-1-1 0,0 1 0,0 0 1,0-1-1,0 1 0,0 0 0,0-1 0,-1 1 0,1-1 0,-1 0 1,0 1-1,0-1 0,-4 4 0,-4 3-202,0-1 0,-1 0 0,-13 7 0,15-10 271,0 1 1,0 0 0,1 0-1,-14 14 1,21-19-15,-1 1 0,1-1 0,-1 1 0,1 0-1,0 0 1,-1-1 0,1 1 0,0 0 0,0 0 0,0 0 0,1 0-1,-1 1 1,1-1 0,-1 0 0,1 0 0,-1 0 0,1 0 0,0 1 0,0-1-1,0 0 1,0 0 0,1 0 0,-1 1 0,0-1 0,1 0 0,0 0-1,-1 0 1,1 0 0,0 0 0,0 0 0,0 0 0,1 0 0,-1 0-1,0-1 1,1 1 0,-1 0 0,1-1 0,-1 1 0,1-1 0,0 1-1,2 0 1,9 7 49,-1-2 1,1 0-1,1 0 0,26 8 0,-32-12-58,47 15 851,-31-11 305,0 1 0,37 19 0,-61-27-1232,1 1 0,0-1-1,-1 1 1,1-1 0,0 1-1,-1-1 1,1 1 0,-1 0 0,1-1-1,-1 1 1,1 0 0,-1-1-1,1 1 1,-1 0 0,0 0 0,1 0-1,-1-1 1,0 1 0,0 0-1,0 0 1,1 0 0,-1 1-1,0 1-1392,1 2-3374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1:59.3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2402,'0'0'11835,"0"23"-10164,-1-3-1145,0-13-489,1-1 1,0 1 0,0 0-1,0 0 1,1-1 0,0 1 0,0-1-1,1 1 1,3 10 0,-1-16-51,-1 0 1,1 0-1,-1-1 1,1 1-1,-1-1 1,1 0 0,0 0-1,-1 0 1,8-1-1,-3 0-108,30 1 356,33 0-65,-24 2-4339,-31-2-3731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1:05.0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203 4 5125,'-2'-4'8279,"-1"10"-4200,-2 11-3104,5-17-1000,-40 102 858,-67 262-368,104-354-457,-10 31 12,-16 84 0,38-130-899,14-17 779,24-27 417,-17 14-443,51-54 39,-73 80 92,2 1 0,-1 1 1,1-1-1,0 1 0,0 1 0,1 0 1,16-6-1,-25 11-7,-1 0 1,1 0-1,0 1 0,-1-1 1,1 1-1,0-1 1,0 1-1,-1 0 0,1-1 1,0 1-1,0 0 0,0 0 1,-1 0-1,1 1 1,0-1-1,0 0 0,-1 1 1,1-1-1,0 1 0,0 0 1,-1-1-1,1 1 1,-1 0-1,1 0 0,-1 0 1,1 0-1,-1 0 0,1 0 1,-1 1-1,0-1 1,0 0-1,0 1 0,1-1 1,-1 1-1,-1-1 0,1 1 1,0 0-1,0-1 1,-1 1-1,1 0 0,0-1 1,-1 1-1,0 0 0,1 2 1,1 10 158,-1 0 0,0 0 0,-1-1 0,-3 24 0,3-29-63,-2 7-21,-1 1-1,0-1 1,-1 0-1,0-1 1,-10 20 0,-38 70 41,31-64-61,10-17-23,7-14-26,1-1 1,-2 0-1,1 1 1,-1-1-1,0-1 0,-1 1 1,0-1-1,-12 13 1,16-20-24,1 1 0,0-1 0,0 1 1,-1-1-1,1 1 0,-1-1 0,1 0 0,0 0 1,-1 0-1,1 1 0,-1-1 0,1-1 0,0 1 1,-1 0-1,1 0 0,-1 0 0,1-1 1,0 1-1,-1-1 0,1 1 0,0-1 0,-3-1 1,-26-19-452,26 17 411,0 1 27,-1-1 0,1 0 0,1 1 0,-1-2 0,0 1 0,1 0 0,0 0 0,0-1-1,0 0 1,1 0 0,0 0 0,0 0 0,0 0 0,0 0 0,1 0 0,0 0 0,0-1 0,0 1 0,1-1 0,-1 1 0,1-1 0,1-6 0,25 15 21,98 6 689,-113-8-650,1 0 0,-1 0 0,0-2-1,0 1 1,14-3 0,-20 1-37,1 1 0,-1-1-1,0 0 1,0 0 0,0-1 0,0 0 0,0 1 0,0-2 0,-1 1 0,1 0 0,-1-1-1,5-5 1,15-21 162,-1 0-1,-2-1 0,33-64 0,-50 86-77,0 1-1,0-1 1,0 0 0,-1 0 0,0 0-1,-1 0 1,0 0 0,0 0 0,0-16-1,-2 24 460,-1 2-459,0 0-1,0 1 1,0-1-1,0 0 1,0 0-1,0 0 1,1 1-1,-1-1 1,0 0-1,1 1 1,-1-1-1,1 0 1,0 1-1,-1-1 1,1 1-1,0-1 1,0 1-1,0-1 1,0 1-1,0 2 1,-2 10 74,-4 3-115,0-1 1,-14 26 0,14-32-137,0 0 0,1 1 1,1 0-1,0 0 0,0 0 0,1 0 1,0 0-1,-1 21 0,17-33-10905,9-8 933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01.6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82 278 3972,'-14'6'1966,"3"-2"-91,1 1 1,0 0-1,1 0 0,-1 1 0,-8 7 1,23-9 1738,23 5-3796,-5-4 127,-1-2-1,1 0 1,0-1-1,40-3 1,-60 1 28,0 0 1,-1 0-1,1-1 0,-1 1 1,1-1-1,-1 0 1,1 0-1,-1 1 1,1-2-1,-1 1 1,0 0-1,1 0 1,-1-1-1,0 1 1,0-1-1,0 0 0,0 0 1,-1 1-1,1-1 1,0 0-1,-1-1 1,1 1-1,-1 0 1,0 0-1,1-1 1,-1 1-1,0 0 1,-1-1-1,1 1 0,0-1 1,-1 1-1,1-1 1,-1 0-1,0 1 1,0-1-1,0-4 1,-1-2-13,1 0 0,-1 0 0,-1 0 0,1 0 0,-1 0 0,-1 1 0,0-1 0,0 1 0,-7-13 0,6 15 56,0 0 1,0 0 0,1-1-1,0 1 1,0-1 0,1 0-1,0 0 1,0 0 0,1 0-1,-1 0 1,2 0 0,-1-1-1,1 1 1,0 0 0,1-9 0,0 13-23,1 0 1,-1 1-1,1-1 1,-1 1 0,1-1-1,0 1 1,0-1-1,0 1 1,0 0 0,0 0-1,1 0 1,-1 1 0,1-1-1,-1 0 1,1 1-1,-1 0 1,1-1 0,0 1-1,0 0 1,4-1-1,6-2-12,1 1 0,27-4-1,-36 6 18,7-1-7,-1 1 0,1 0 0,0 1 0,0 0 0,19 3 0,-30-2 41,0-1 0,0 1 0,-1-1 1,1 1-1,0 0 0,-1 0 0,1-1 1,-1 1-1,1 0 0,-1 0 0,1 0 0,-1-1 1,1 1-1,-1 0 0,0 0 0,0 0 1,1 0-1,-1 0 0,0 0 0,0 0 0,0 0 1,0 1-1,0 28 969,-1-22-914,0 3-19,0-1 0,-1 1 0,0-1 0,-1 0 0,0 0 0,-7 16 0,5-13-58,0-1 1,1 1-1,-4 21 0,6-23-35,1-1 0,0 1 0,1 0 0,0 0 0,0 0 0,3 12 0,-2-21 9,-1 1 0,1-1-1,0 0 1,0 0 0,0 1 0,0-1 0,0 0-1,0 0 1,1 0 0,-1 0 0,1 0 0,-1 0-1,1-1 1,0 1 0,0 0 0,0-1-1,0 1 1,0-1 0,0 0 0,0 0 0,0 0-1,1 0 1,-1 0 0,0 0 0,1-1 0,-1 1-1,1-1 1,-1 1 0,0-1 0,1 0 0,-1 0-1,4 0 1,9 0 146,-1-1-1,1 0 1,0-1 0,-1-1-1,19-5 1,-6 6-5203,-17 2 186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06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806 84 1634,'0'-1'249,"0"0"1,0 1-1,0-1 1,0 0 0,1 0-1,-1 0 1,0 1 0,0-1-1,0 0 1,0 0 0,1 1-1,-1-1 1,0 0 0,1 0-1,-1 1 1,1-1 0,-1 0-1,1 1 1,-1-1-1,1 1 1,0-2 0,6-6 1625,-6 7-1648,-1 1 1,0-1-1,0 1 1,1-1 0,-1 1-1,0 0 1,0-1-1,0 1 1,0-1 0,1 1-1,-1-1 1,0 1-1,0-1 1,0 1 0,0-1-1,0 1 1,0-1-1,0 1 1,-1-1 0,1 1-1,0-1 1,0 1 0,0-1-1,0 1 1,-1 0-1,1-1 1,0 1 0,0-1-1,-1 1 1,1 0-1,0-1 1,-1 1 0,1 0-1,-1-1 1,-20-7 995,-25 4-2445,46 4 1241,-2 0-43,0 0 0,0 0 0,-1 0 0,1 0 1,0 0-1,0 0 0,-1 0 0,1 1 0,0-1 0,0 1 1,0 0-1,0 0 0,0-1 0,0 1 0,0 1 0,0-1 0,0 0 1,-3 3-1,4-1 16,-1 0-1,1 0 1,0 0 0,0 0-1,0 0 1,1 0 0,-1 1 0,1-1-1,-1 0 1,1 0 0,0 1-1,1 3 1,0-6 6,0 0-1,0 0 1,0-1-1,0 1 1,0 0 0,0 0-1,0-1 1,0 1-1,0-1 1,0 1-1,1-1 1,-1 1 0,0-1-1,0 0 1,1 0-1,-1 1 1,0-1-1,0 0 1,1 0-1,-1 0 1,0 0 0,3-1-1,35-1 81,-9-7-91,-29 9 42,0-1 0,0 0-1,0 1 1,0-1 0,0 1 0,0-1 0,0 0-1,0 0 1,-1 0 0,1 0 0,0 1-1,0-1 1,-1 0 0,1 0 0,0 0-1,-1-1 1,1 1 0,-1 0 0,0 0-1,1 0 1,-1 0 0,0 0 0,1-2 0,-2 3-14,1-1 1,-1 0 0,1 1-1,-1 0 1,1-1 0,-1 1-1,1-1 1,-1 1 0,1 0-1,-1-1 1,0 1 0,1 0-1,-1 0 1,1-1 0,-1 1-1,0 0 1,1 0 0,-1 0 0,0 0-1,1 0 1,-1 0 0,0 0-1,1 0 1,-2 0 0,-24 0 102,20 1-121,4-2-75,0 1 0,0 0 1,0 0-1,0 0 0,0 0 0,0 1 1,1-1-1,-1 0 0,0 1 1,0 0-1,0-1 0,0 1 1,0 0-1,1 0 0,-1 0 0,0 0 1,-2 2-1,4-3-248,-3 0-1644,0-1 2161,0 0 0,0 0 1,1 0-1,-1-1 0,0 1 1,1-1-1,-1 1 0,1-1 1,-4-3-1,-17-10 128,-6 7-39,1 0 1,-1 2-1,-45-3 0,-92 3 462,150 7-710,0 1-1,0 0 0,0 1 1,0 1-1,-20 7 1,-21 6-1006,28-12 1232,0-2 0,0 0 0,-37-3 0,51 0-19,15 0-235,0 1 0,-1-1 1,1 0-1,-1 0 0,1 0 0,0 0 1,-1 1-1,1-1 0,0 0 0,-1 0 1,1 1-1,0-1 0,-1 0 0,1 1 1,0-1-1,0 0 0,-1 1 0,1-1 1,0 0-1,0 1 0,0-1 1,0 0-1,-1 1 0,1-1 0,0 1 1,0-1-1,0 1 0,0-1 0,0 0 1,0 1-1,0-1 0,0 1 0,0 19-2940,1-14-50,-1 3-3537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06.9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58 3011,'20'2'2218,"-19"-2"-2117,-1 0 0,0 0 0,0 0 0,0 1 0,0-1 0,1 0 0,-1 0 0,0 0-1,0 0 1,0 0 0,0 0 0,1 0 0,-1 0 0,0 0 0,0 0 0,0 1 0,0-1 0,0 0 0,0 0 0,1 0 0,-1 0 0,0 0 0,0 1-1,0-1 1,0 0 0,0 0 0,0 0 0,0 0 0,0 1 0,0-1 0,0 0 0,0 0 0,0 0 0,0 0 0,0 1 0,0-1 0,0 0 0,0 0 0,0 0-1,0 1 1,0-1 0,-22 19 7561,0-3-9145,-133 119 2252,154-134-385,26 13-325,-9-7-65,1 0 1,-1-1 0,1-1-1,0 0 1,1-2 0,-1 0-1,27 1 1,-43-4 22,-1 0 1,1-1-1,0 1 0,-1-1 1,1 1-1,0-1 1,-1 1-1,1-1 0,-1 0 1,1 1-1,-1-1 0,1 0 1,-1 1-1,1-1 0,-1 0 1,0 1-1,1-1 1,-1 0-1,0 0 0,0 0 1,0 1-1,0-1 0,1 0 1,-1 0-1,0 0 1,0 1-1,0-1 0,-1-1 1,1-32 255,0 26-223,1-4 162,-1 0 0,0 0 0,-1 0-1,0 0 1,-1 0 0,0 0 0,-1 0-1,0 1 1,-1-1 0,0 1 0,-10-18-1,8 17 143,-1 2-1,-1-1 1,0 1-1,-16-17 0,24 27 203,1 4-3178,20 27-2390,-6-10-3487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08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86 3812,'-6'-6'4333,"0"-2"4016,6 8-8297,-1 0-1,1 0 1,0 0 0,0 0-1,0-1 1,0 1-1,0 0 1,0 0 0,0 0-1,0 0 1,0 0-1,0 0 1,0 0 0,0-1-1,0 1 1,0 0-1,0 0 1,0 0 0,0 0-1,0 0 1,0 0-1,0 0 1,0-1 0,0 1-1,0 0 1,0 0-1,0 0 1,0 0 0,0 0-1,1 0 1,-1 0-1,0 0 1,0 0 0,0-1-1,0 1 1,0 0-1,0 0 1,0 0 0,0 0-1,0 0 1,1 0-1,-1 0 1,0 0 0,0 0-1,0 0 1,0 0-1,0 0 1,0 0 0,0 0-1,1 0 1,-1 0-1,0 0 1,0 0 0,0 0-1,0 0 1,0 0-1,0 0 1,0 0 0,1 0-1,-1 0 1,0 0-1,113 0 101,173-24 1,-256 20-142,-2 0 25,-1 0 0,0-2 0,0-1 1,27-11-1,-50 18 251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09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37 1986,'0'5'12134,"0"5"-8489,2 21-3970,-2 36 915,0-41-668,0-23-120,0-9-132,1-36-490,0 17 702,-4-43-1,3 66 173,-1 0-1,0 0 1,0 0-1,1 0 1,-1 0-1,0 0 1,0 0-1,-1 0 0,1 0 1,0 1-1,-1-1 1,1 0-1,-1 1 1,1-1-1,-1 1 1,-2-2-1,-2-2 1072,6 5-804,23 0-663,1 0 330,0 0 1,0 2-1,0 0 1,0 2-1,45 13 1,-68-17 13,0 0 1,-1 0 0,1 0-1,0 1 1,-1-1 0,1 0-1,0 0 1,-1 0-1,1 1 1,0-1 0,-1 0-1,1 1 1,-1-1 0,1 0-1,-1 1 1,1-1 0,0 1-1,-1-1 1,0 1 0,1-1-1,-1 1 1,1-1-1,-1 1 1,0 0 0,1-1-1,-1 1 1,0-1 0,0 1-1,1 0 1,-1-1 0,0 1-1,0 0 1,0-1 0,0 1-1,0 0 1,0-1-1,0 1 1,0 0 0,0 0-1,0-1 1,0 1 0,0 0-1,-1-1 1,1 1 0,0-1-1,0 1 1,-1 0 0,1-1-1,-1 1 1,1 0-1,-3 2 27,1-1-1,0 0 0,-1 1 1,1-1-1,-1 0 0,0 0 1,0-1-1,-5 4 0,-146 49 2102,153-54-2306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24.8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54 769,'0'-2'218,"-1"-1"-1,0 0 1,1 1 0,-1-1 0,0 1-1,0-1 1,0 1 0,-1-1 0,1 1-1,-1 0 1,1-1 0,-1 1 0,0 0 0,0 0-1,0 0 1,0 1 0,0-1 0,0 0-1,0 1 1,-1-1 0,1 1 0,0 0 0,-5-2-1,5 3-260,1-1 0,-1 1-1,0-1 1,0 1-1,1 0 1,-1 0 0,0 0-1,0 0 1,1 0-1,-1 0 1,0 0 0,0 1-1,1-1 1,-1 0-1,-2 2 1,-5 8-505,9-10 573,-1 1 0,1 0 0,0-1 0,-1 1 0,1 0 0,-1-1 0,1 1 0,-1 0 0,0-1 0,1 1 0,-1-1 0,1 1 0,-1-1 0,0 1 0,0-1 0,1 1 0,-1-1 0,0 0 0,0 0 0,1 1 0,-1-1-1,0 0 1,0 0 0,0 0 0,-1 0 0,2 0-50,0 0 0,-1 0 0,1 1 0,0-1 0,-1 0-1,1 0 1,0 0 0,0 0 0,-1 0 0,1 1 0,0-1-1,-1 0 1,1 0 0,0 0 0,0 1 0,-1-1 0,1 0-1,0 0 1,0 1 0,0-1 0,0 0 0,-1 0 0,1 1-1,0-1 1,0 0 0,0 1 0,0-1 0,0 0 0,0 1-1,0-1 1,0 0 0,0 1 0,0-1 0,0 0 0,0 1-1,0-1 1,0 0 0,0 0 0,0 1 0,0-1 0,0 0-1,0 1 1,0-1 0,1 5-490,-1 7-1311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25.5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170 79 641,'-84'-56'202,"68"45"647,10 0 7565,5 15-8159,0 1 1,0-1 0,0 1 0,0-1 0,1 1 0,-1 0 0,2 9 0,-1 4-40,-14 149 302,12-381 1793,-2 247-1928,-15 59 0,0-4-188,19-88-237,0 0 0,0 0 0,0-1 0,1 1 0,-1 0 0,0 0 0,0 0 0,0 0 0,0 0-1,1 0 1,-1 0 0,0 0 0,0 0 0,0 0 0,1 0 0,-1 0 0,0 0 0,0 0 0,0 0 0,0 0 0,1 0-1,-1 0 1,0 1 0,0-1 0,0 0 0,0 0 0,1 0 0,-1 0 0,0 0 0,0 0 0,0 0 0,0 1 0,0-1 0,1 0-1,-1 0 1,0 0 0,0 0 0,0 0 0,0 1 0,0-1 0,0 0 0,0 0 0,0 0 0,0 1 0,0-1 0,0 0-1,0 0 1,0 0 0,0 0 0,0 1 0,0-1 0,0 0 0,0 0 0,0 0 0,0 1 0,0-1 0,0 0 0,0 0-1,0 0 1,0 0 0,0 1 0,0-1 0,-1 0 0,13-3-3724,-3 3 760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27.0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4 109 3075,'-1'-1'161,"1"1"0,0-1 1,-1 0-1,1 1 0,0-1 0,-1 0 1,1 1-1,0-1 0,0 0 0,0 0 1,-1 0-1,1 1 0,0-1 0,0 0 1,0 0-1,1 1 0,-1-1 0,0 0 1,0 0-1,0 1 0,0-1 0,1 0 1,-1 0-1,1 0 0,18-3 2323,-9 3-2716,29-3 1314,-17 2-685,-1 0 1,39 2-1,387 8 1258,-389-10-1592,14 0 605,72 6 0,101 1 331,-8 0-690,44 21-160,-244-25-20,0-2 0,45-7 0,-50 4-41,132-3 89,-52 6-1,-60 2-84,0-2 1,95-16-1,-29-10-41,106-19 64,-182 43-97,51 2 0,-51 1 4,49-5 0,-64 4-15,-26 1-7,1 0 1,-1 0-1,0 0 1,0 0-1,1 0 1,-1 0 0,0 0-1,1 0 1,-1 0-1,0 1 1,0-1-1,0 0 1,1 1-1,-1-1 1,0 1-1,2 1 1,-5-1 28,0 1 0,0 0 1,0-1-1,0 0 0,0 1 0,0-1 1,0 0-1,0 0 0,0 0 0,0 0 0,-4 0 1,-3 4-18,2-2-403,1 2-1,0-1 1,0 1 0,1-1-1,-6 7 1,-20 30-6523,19-20 2275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41.7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2814 18 2530,'-8'-7'839,"2"-4"9334,6 16-7834,0 2-2579,-2 49 413,0-31-80,2-1 0,0 1 0,6 35 0,0-44 200,-2-12 2,-2-13-429,2-202 2504,-4 219-1975,0 219-80,0-227-310,-1-11-485,0-102 624,1 113-80,0 24-203,-6 39 299,6-63-151,0 1 0,0-1 0,0 0 0,-1 1 0,1-1 0,0 0-1,0 1 1,0-1 0,-1 0 0,1 1 0,0-1 0,-1 0 0,1 1 0,0-1-1,0 0 1,-1 0 0,1 1 0,-1-1 0,1 0 0,0 0 0,-1 0-1,1 1 1,0-1 0,-1 0 0,1 0 0,-1 0 0,1 0 0,0 0 0,-1 0-1,1 0 1,-1 0 0,1 0 0,0 0 0,-1 0 0,1 0 0,-1 0 0,0-1-1,-24-3 600,7 1-330,1 2-263,-1 2 0,1 0 0,-1 1 0,1 1 1,-25 7-1,-70 33-69,76-28 38,10-7 36,-1-1 0,0-1 0,0-1-1,0-1 1,-34 0 0,23-2-23,-65 13-1,82-11 23,0-1-1,-30 0 0,-25 4 66,-161 22 834,218-27-837,1-1 0,-1-1-1,0 0 1,1-1-1,-34-7 1,0 1 108,8 4-15,-49 3 0,36 1-116,41 0-35,1 1 0,-23 4 0,22-3-11,1 0 1,-24 0-1,-15-3-15,0 2-1,-101 16 1,81-3 9,-69 16-18,114-26 19,0 0 0,-1-2-1,-56-2 1,86-1-7,-329-1 128,289-2-113,31 1-12,-1 1 0,0 1 0,0 0 0,1 0 0,-12 2-1,19-1-7,0 0-1,0 0 0,0 0 1,0 1-1,1-1 0,-1 0 1,0 1-1,1-1 0,-1 1 1,1-1-1,-1 1 0,1 0 1,-1 2-1,-15 14-5,13-15 27,0 0 0,0 0 0,0-1 0,0 0 0,0 0 0,-1 0 0,1 0 0,-8 1 0,5 0-16,6-2 1,0-1 0,0 1 0,0-1 0,0 1 0,0-1 0,0 1 0,0-1 0,0 0 0,0 0-1,0 0 1,0 1 0,0-1 0,0 0 0,0 0 0,-1 0 0,-1-1 0,26 47-140,-9-12 112,-2 1 1,10 42-1,-20-61 5,0-3-189,-1-24-15,-1-64 103,0 75 176,-1-1-33,0 1 0,0-1 0,0 1 0,0-1-1,0 0 1,0 1 0,0-1 0,0 0 0,0 0-1,1 0 1,-1 0 0,0 0 0,0 0 0,0-2-1,-11-9 416,12 12-458,0 0 1,0 0-1,0 0 0,0 0 1,0 0-1,0 0 1,-1 0-1,1 0 1,0 0-1,0 0 0,0 0 1,0 0-1,0-1 1,0 1-1,0 0 1,0 0-1,0 0 0,0 0 1,0 0-1,0 0 1,-1 0-1,1 0 1,0 0-1,0 0 0,0-1 1,0 1-1,0 0 1,0 0-1,0 0 1,0 0-1,0 0 0,0 0 1,0 0-1,0 0 1,0-1-1,0 1 1,0 0-1,0 0 0,0 0 1,0 0-1,0 0 1,0 0-1,0 0 1,1 0-1,-1 0 0,0-1 1,0 1-1,0 0 1,0 0-1,0 0 1,0 0-1,0 0 0,0 0 1,0 0-1,0 0 1,0 0-1,0 0 1,1 0-1,-1 0 0,0 0 1,0 0-1,0 0 1,0 0-1,0 0 1,0 0-1,0-1 0,1 1 1,8-2-3296,13 2-1193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43.2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28 2402,'-23'-15'545,"3"3"-449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1:05.3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10 16079,'0'-6'2210,"-4"3"-768,-6 3-578,5 0-960,3 0-320,0 9-897,-4 5-353,4 17-3779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43.8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 2018,'-31'0'-449,"8"0"-1120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59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29 228 5029,'-4'-24'2498,"-6"-5"-928,-4 5-513,14 11-1025,0-1 0,4-4-96,8 0 128,-2-1 64,1 1-128,-3-2 128,4 2-416,5 5-3460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59.4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 7143,'-6'10'3133,"4"-8"-2886,1 1 1,-1-1-1,1 1 1,0 0-1,0-1 0,0 1 1,0 0-1,0 0 0,0-1 1,1 1-1,-1 4 1,-8 192 4395,8-137-6097,1-9-3908,0-68 2041,0-5-2060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2:59.8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24 10090,'0'0'201,"0"-1"1,0 1-1,0 0 1,0-1 0,1 1-1,-1-1 1,0 1 0,0 0-1,0-1 1,1 1-1,-1 0 1,0-1 0,0 1-1,1 0 1,-1-1 0,0 1-1,0 0 1,1 0 0,-1-1-1,0 1 1,1 0-1,-1 0 1,1-1 0,-1 1-1,0 0 1,1 0 0,16-4 1668,27 5-2338,-30-1 1202,73-6-167,-1-1-3440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3:00.2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35 6246,'0'-2'6097,"5"-2"-4400,40-7 682,-31 7-2231,0 0 1,1 1-1,-1 0 1,1 1-1,0 1 1,-1 0-1,1 1 1,24 3-1,-36-2-716,1 1 0,-1-1 0,0 1 0,0-1 0,0 1 0,-1 0 0,1 0 0,0 0 0,-1 0 0,1 1-1,1 2 1,15 18-7359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3:00.6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3940,'0'21'7885,"1"12"-4746,2 106-3043,0-86 1358,0-20-1896,-3-11-3587,0-13-3049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3:01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2947,'0'0'8103,"-2"0"-4579,2 13-2435,0 3-705,0 4 225,0 0-545,0 4 160,0 0-224,0-2-897,0 5-2818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3:09.0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67 288,'1'-4'832,"0"0"1,1-1-1,-2 1 0,1-1 0,-1 1 0,1-1 0,-2-7 0,0-7 7679,1 14-4210,-12 40-3121,6 9-1132,1 0 1,3 1-1,3 59 1,0-27-24,-1 49-180,0-125 134,0-1-1,0 0 0,0 0 1,0 0-1,0 0 0,0 0 1,0 0-1,0 1 0,0-1 1,0 0-1,0 0 0,1 0 1,-1 0-1,0 0 1,0 1-1,0-1 0,0 0 1,0 0-1,0 0 0,0 0 1,0 0-1,0 0 0,0 0 1,0 0-1,1 1 0,-1-1 1,0 0-1,0 0 1,0 0-1,0 0 0,0 0 1,0 0-1,0 0 0,1 0 1,-1 0-1,0 0 0,0 0 1,0 0-1,0 0 0,0 0 1,1 0-1,-1 0 1,0 0-1,0 0 0,0 0 1,0 0-1,0 0 0,0 0 1,1 0-1,-1 0 0,0 0 1,0 0-1,0 0 0,2-13-17632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3:09.4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35 8616,'0'0'5958,"2"0"-5670,11 0-224,5 0-320,5-5 640,7-1 33,9 1-353,-2-2 0,-6-1-128,-7 7 32,-7-1-1089,-9 2-1346,-2 0-383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3:09.8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7079,'0'-8'3011,"0"1"-1986,6 3 320,13 4 384,5 0 385,3-2-960,2 2-65,-3 0-385,1 0-512,-5 0 65,1 0-321,-1 0-673,1 0-2242,1 4-4164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1:05.7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254 0 7751,'0'0'6940,"-1"0"-6710,0 1-1,0-1 1,0 0-1,1 1 1,-1-1 0,0 0-1,0 1 1,0-1-1,1 1 1,-1-1-1,0 1 1,0-1-1,1 1 1,-1 0-1,-1 0 1,-7 100 1035,-35 240-395,21-121-704,-7 44-61,26-217-3573,3-9-3680</inkml:trace>
  <inkml:trace contextRef="#ctx0" brushRef="#br0" timeOffset="1">0 594 9705,'21'0'5349,"-3"0"-4388,7 0 993,9 0-833,5 0-384,6-11-33,-2-4-383,-2-1-257,2-2 32,-2-12-1025,-6 1-1986,-6 8-6245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4:46.8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46 4708,'54'4'11509,"29"8"-9605,-6 0-1736,57 3 350,194-3 0,-225-23-324,-64 6 53,44-1 1,248-1 184,-81-8-256,-37 6-6,108-10 162,-194 7-132,-38 5-48,187-2-181,-266 9 0,16 1 29,46 9 0,15 1 26,356-6 165,-356-5-270,-86 0-75,0 0-1,0 0 0,0 0 0,0 0 0,0 0 1,0 0-1,0 0 0,-1-1 0,1 1 0,0 0 0,0-1 1,0 1-1,0-1 0,-1 1 0,1-1 0,0 1 1,0-1-1,-1 1 0,1-1 0,0 0 0,-1 1 0,1-1 1,-1 0-1,1-1 0,2-3-4655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4:49.1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60 3844,'72'-1'9153,"5"1"-4394,323 2-4151,-196 24-552,-144-16 2,112 5-1,-66-13-36,121-5 97,-117-12 64,-62 7-105,54-3 0,22 6-83,111-2 17,-155 7 17,85 1 118,206-25 1,-263 16-98,-24 3-8,204-19 98,-33 20-85,-139 6-97,-98-3 9,6 1 44,-8 1-4470,-11 1-382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4:55.0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239 69 4869,'16'-8'4543,"-15"7"-4198,1 1-1,0-1 1,-1 1 0,1-1-1,-1 0 1,1 0-1,-1 0 1,0 0-1,1 0 1,-1 0-1,0 0 1,0 0 0,1 0-1,-1-1 1,0 1-1,0 0 1,0-1-1,-1 1 1,1-1 0,0 1-1,0-1 1,-1 1-1,1-1 1,-1 0-1,0 1 1,1-1-1,-1 1 1,0-1 0,0 0-1,0-2 1,0 4-248,-1-1 1,0 0 0,1 0 0,-1 0 0,0 0-1,0 1 1,1-1 0,-1 0 0,0 1 0,0-1-1,0 1 1,0-1 0,0 1 0,0-1 0,0 1 0,0 0-1,0-1 1,0 1 0,0 0 0,-2 0 0,-22-5 346,15 4-448,-1 0 1,0 0-1,1 1 0,-1 0 0,1 1 1,-1 0-1,1 1 0,-1 0 0,1 1 1,0 0-1,0 0 0,0 1 0,0 1 1,1-1-1,0 2 0,0-1 1,0 1-1,0 1 0,-8 8 0,14-12-12,0 1 1,0-1-1,0 1 0,1 0 0,0 0 0,0 0 0,0 0 0,0 1 1,0-1-1,1 1 0,0-1 0,-1 7 0,0-1-20,1 0-1,1 1 0,0-1 0,1 14 1,0-21 14,0 1 1,0-1 0,0 1-1,1-1 1,-1 0 0,1 1-1,0-1 1,0 0 0,0 0-1,0 0 1,1-1 0,-1 1-1,1 0 1,0-1 0,-1 0-1,1 1 1,0-1-1,0 0 1,1-1 0,4 3-1,5 2 1,0 0 0,0-1-1,26 5 1,-6-3 37,1-1 0,0-2 0,0-1 0,55-2 0,-83-2 31,1-1 1,-1 1-1,0-1 1,0 0 0,0 0-1,0 0 1,8-6-1,30-10 197,-32 17-2368,-6 3-3887,-3 6-5141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13.6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3619,'70'0'9277,"2"-1"-4982,244 3-4382,20 28 199,-297-23-113,-28-4 25,0-1 1,0-1-1,0 1 1,0-1-1,1-1 1,-1 0-1,0-1 1,18-3-1,-21-2 631,-2 2-2354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14.4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7751,'0'0'298,"1"0"-150,-1 1 1,0-1 0,0 0 0,0 0-1,0 0 1,0 0 0,0 0-1,0 0 1,0 0 0,0 0 0,0 1-1,0-1 1,0 0 0,0 0-1,0 0 1,0 0 0,0 0 0,0 0-1,0 0 1,-1 2 2082,1-2-2083,0 0 1,0 0 0,0 0-1,-1 0 1,1 0 0,0 0 0,0 0-1,0 0 1,0 0 0,0 0-1,0 0 1,0 0 0,0 0-1,-1 0 1,1 0 0,0 0 0,0 0-1,0 0 1,0 0 0,0 0-1,0 0 1,0 0 0,14 9 1391,22 5-2095,12-5 875,0-2 0,0-2-1,94-3 1,-15-1-179,124 2-114,-152-4-3129,-93-4-6282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15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63 8168,'75'-3'6172,"4"-4"-4207,66-4-797,280-19-757,-383 27-381,-26 3-15,0-1-1,20-4 1,-26 3-153,-6 2-6471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16.2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 1634,'69'2'10788,"0"1"-6886,70 1-2129,47-1-1198,114-2-376,-295-1-179,0-1-1,-1 0 1,1 1-1,0-1 1,0-1 0,-1 1-1,1-1 1,-1 0-1,1 0 1,-1 0-1,0-1 1,1 1 0,-1-1-1,4-4 1,-7 6 90,-15 0-12915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17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2274,'0'10'1885,"0"55"7112,0 2-4515,-10 255-3687,8-304-713,-1 60 78,3-71-156,1 0-1,0 0 0,0 0 1,0 0-1,1-1 1,0 1-1,0 0 0,6 9 1,-8-15-279,1-1 1,-1 0-1,1 0 0,0 1 1,-1-1-1,1 0 1,0 0-1,-1 0 0,1 0 1,0 0-1,0 0 1,-1 0-1,1 0 1,0 0-1,-1 0 0,1 0 1,0-1-1,-1 1 1,1 0-1,0 0 1,-1-1-1,2 0 0,8-5-5901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18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273 8 1954,'0'0'3646,"-6"0"2263,-21 0-2967,-86-2 606,1 0-4325,111 2 452,-9 0 183,6-4-4676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18.9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635 0 3459,'-2'1'15586,"-11"2"-15231,-284 4 56,-26-7 1537,336-5-6907,28 3-1645,-13 0-389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1:06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1 464 10314,'26'-18'3007,"-19"14"-2585,-1 0-1,0 0 1,0 0-1,0-1 1,-1 0-1,9-10 0,108-172 1620,-8 10 584,-91 138-1525,-22 39-1108,-1 0 1,1 0 0,-1-1-1,1 1 1,-1 0 0,1 0-1,-1 0 1,1 0-1,-1 0 1,1 0 0,-1 0-1,1 0 1,-1 0 0,1 0-1,-1 0 1,1 0-1,-1 0 1,1 0 0,-1 0-1,1 0 1,-1 0 0,1 1-1,-1-1 1,1 0-1,-1 0 1,0 1 0,1-1-1,-1 0 1,1 1 0,17 11-46,-13-8 65,-1-1 0,0 1 0,0-1-1,-1 1 1,1-1 0,-1 1-1,1 0 1,-1 1 0,-1-1-1,1 1 1,-1-1 0,1 1-1,-1 0 1,0 0 0,-1-1-1,1 1 1,0 11 0,1 5 80,-1 0 1,-2 39 0,-1-43-84,0 7-26,-2-1 0,-1 0-1,0 0 1,-13 35 0,-39 85-297,56-141 241,-1 0 0,0 0 1,0 0-1,0 0 0,0 0 0,0 0 1,0 0-1,-1-1 0,1 1 1,0-1-1,-1 1 0,-2 1 0,-17 2-5361,1-5-4185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20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14 192,'0'0'458,"1"-1"-1,-1 1 1,0-1-1,0 1 1,0-1-1,0 1 0,0 0 1,0-1-1,1 1 1,-1-1-1,0 1 1,0 0-1,1-1 1,-1 1-1,0-1 1,0 1-1,1 0 1,-1-1-1,0 1 1,1 0-1,-1 0 1,1-1-1,-1 1 0,1 0 1,16-5 3385,25 6-5088,-27-1 2670,0 1-1317,0 1 0,1 0 0,26 9 0,-27-7-113,1 0 0,-1-1-1,31 1 1,-41-4 17,6 1 30,-1-1 1,1-1-1,0 0 1,18-5-1,-28 6-24,-1 1-1,1-1 0,-1 0 1,1 0-1,-1 0 1,1 0-1,-1 0 0,1 1 1,-1-1-1,1 0 0,-1 1 1,0-1-1,1 0 0,-1 1 1,1-1-1,-1 0 0,0 1 1,1-1-1,-1 1 1,0-1-1,1 0 0,-1 1 1,0-1-1,0 1 0,1-1 1,-1 1-1,0-1 0,0 1 1,0-1-1,0 1 0,0 0 1,0-1-1,0 1 0,0-1 1,0 1-1,0-1 1,0 2-1,1 30 289,-1-22-337,4 329 343,-5-197-112,1-142 83,-35 0 240,-204 1-112,231-2-384,1 0 0,-1-1-1,1 0 1,0 0 0,0 0-1,0-1 1,0-1 0,0 1-1,1-1 1,-1 0 0,1 0-1,0-1 1,-7-7 0,-8-4 192,21 16-222,0 0 1,0 0-1,0-1 0,-1 1 1,1 0-1,0-1 0,-1 1 1,1 0-1,0 0 1,0 0-1,-1-1 0,1 1 1,0 0-1,-1 0 0,1 0 1,0 0-1,-1 0 1,1-1-1,-1 1 0,1 0 1,0 0-1,-1 0 0,1 0 1,0 0-1,-1 0 1,1 0-1,-1 0 0,1 1 1,0-1-1,-1 0 0,1 0 1,0 0-1,-1 0 1,1 0-1,0 1 0,-1-1 1,1 0-1,0 0 0,-1 0 1,1 1-1,0-1 1,0 0-1,-1 0 0,1 1 1,0-1-1,0 0 0,0 1 1,-1-1-1,1 0 1,0 1-1,0-1 0,0 0 1,0 1-1,0-1 0,0 1 1,0-1-1,0 0 1,-1 1-1,1-1 0,1 0 1,-1 1-1,0 0 0,1 29-2488,0-24 1416,2 17-3110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21.4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4837,'0'0'1622,"23"0"868,-9 0 4026,583 9-2763,-571-10-3452,-18 0-213,0 0 0,1 1-1,-1 0 1,0 1 0,11 1 0,-16 9-6108,-3-9 3279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05:36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40 1057,'-4'-16'5546,"-3"5"-3097,1 13 2203,11-4-4583,0 0 0,-1 0 0,1 0 0,0 1 0,0 0 0,0 0 0,0 0 0,0 0 0,0 1 0,7 0 0,11-1-86,-7 0-1749,-11 1-1193,1 0-1285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46.8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11 130 641,'-2'-4'16649,"-6"-11"-15991,8 13-635,0-2-3,-1 0 0,1 0 0,0 1 0,0-1 0,0 0 0,1 0 0,0 0 0,-1 0 0,1 0 0,0 1 0,1-1 0,-1 0 0,1 1 0,-1-1 0,1 1 0,0 0 0,1-1 0,-1 1 0,0 0 0,5-4 0,-5 5 16,1 0 1,0 0 0,-1 0-1,1 0 1,0 0 0,0 1 0,0-1-1,0 1 1,1 0 0,-1 0-1,0 0 1,7-1 0,43 0 303,-35 2-36,-15 1-299,-1 0 0,1 0 1,-1 0-1,0 0 0,0 0 1,1 1-1,-1-1 0,0 1 1,0 0-1,0-1 0,0 1 1,-1 0-1,1 0 0,2 3 1,20 32 271,-20-25-109,-1 0-1,1 0 0,0 13 0,-3-17-144,1 1-1,0-1 0,0 1 1,0-1-1,1 0 1,1 0-1,-1 0 0,6 7 1,-7-11 4,1 0 0,1 0 0,-1 0 0,0 0 0,1 0 1,0-1-1,6 5 0,-8-7 14,0 0 1,0 0-1,0 0 1,0-1-1,0 1 1,0 0-1,1-1 0,-1 0 1,0 1-1,1-1 1,-1 0-1,0 0 1,1 0-1,-1-1 1,0 1-1,0 0 1,1-1-1,-1 1 0,3-2 1,-1 0-4,0 0 0,0 0 0,-1 0 0,1 0-1,-1-1 1,0 1 0,1-1 0,-1 0 0,0 0 0,-1 0 0,1 0 0,0 0 0,-1-1-1,0 1 1,0-1 0,4-8 0,0-4 0,-1-1 0,7-32 0,0 1-22,-10 40-9,16-34-73,-17 41 60,0 0 0,1 0 0,-1 0-1,0 0 1,1 0 0,-1 1 0,0-1 0,1 0-1,-1 1 1,1-1 0,-1 1 0,1 0 0,0-1-1,-1 1 1,1 0 0,1 0 0,31-1-45,-30 1-1,-2-1 64,0 1 0,1 0-1,-1 1 1,1-1 0,-1 0 0,0 1-1,1-1 1,-1 1 0,0 0 0,1 0-1,-1 0 1,0 0 0,0 0-1,0 0 1,0 1 0,0-1 0,0 1-1,0-1 1,0 1 0,-1 0 0,1-1-1,0 1 1,-1 0 0,0 0 0,1 0-1,-1 1 1,0-1 0,0 0 0,1 5-1,5 6 11,-5-8 5,0 0 0,0-1 0,-1 1 0,1 0 0,-1 0 0,-1 0 0,1 8 0,0-7 2,-1 0 1,1-1-1,0 1 0,0 0 1,1-1-1,2 7 1,-2-7-41,0 0-1,1 0 1,-1 0 0,1 0 0,0-1 0,0 1 0,0-1 0,1 0 0,-1 0 0,1 0 0,0 0 0,1-1 0,-1 1 0,0-1 0,6 3 0,-3-4 1,-1-1-1,0 1 1,1-1-1,-1 0 1,1-1-1,0 1 1,11-2-1,-2 1 15,-14-1 6,-1 1 1,0-1-1,1 1 0,-1-1 0,0 0 0,1 1 0,-1-1 0,0 0 0,0 0 0,0 0 1,0 0-1,0 0 0,0 0 0,0 0 0,0 0 0,0 0 0,1-2 0,15-25 199,-15 22-167,12-21 147,-32 26-18742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3.3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201 0 4228,'-33'31'1975,"13"-7"-1882,1 2 0,1 0 0,1 0 0,-24 53 0,3-7-1439,23-46-1317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3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219 0 5797,'0'0'5205,"-1"8"-4810,-8 13-332,-1-1-1,-25 39 1,0-1 0,-93 174-650,127-231-43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4.0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224 1 4068,'-2'3'4162,"-11"16"-3055,-69 109 1904,-33 74-2974,113-199-177,0 1 1,1-1-1,0 0 0,-1 1 0,1-1 0,1 1 1,-1 0-1,0-1 0,1 1 0,0 3 1,11-6-4015,6-1 887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4.4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253 1 6566,'0'0'4271,"-6"12"-3913,-13 18 374,-1-1 0,-30 32 0,2-2-654,16-19-13,14-18-71,1 0 0,-23 40 1,39-62-99,1 0 0,0 0 0,0 1 0,0-1 0,0 0 0,0 0 0,-1 0 0,1 0 0,0 0 0,0 0 0,0 1 0,0-1 0,0 0 0,0 0-1,0 0 1,0 0 0,-1 0 0,1 1 0,0-1 0,0 0 0,0 0 0,0 0 0,0 0 0,0 1 0,0-1 0,0 0 0,0 0 0,0 0 0,0 0 0,0 1 0,0-1 0,0 0 0,0 0 0,0 0 0,1 0 0,-1 0 0,0 1 0,0-1 0,0 0 0,0 0 0,0 0 0,0 0 0,0 0 0,0 1 0,1-1 0,-1 0 0,0 0 0,0 0 0,0 0 0,10-5-2146,12-12-36,-1-11-693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4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305 1 5285,'0'0'2931,"0"4"-2077,-3 2-682,0 0 0,1 1 0,-2-1 0,1 0 0,-1 0 0,0-1 0,0 1 0,0-1 0,-1 0 1,-9 8-1,-13 17 241,-42 52 117,38-47-127,0 2-1,3 2 1,-34 58 0,56-74-1342,6-23 845,0 1 0,0-1 0,0 1 1,0-1-1,0 1 0,1-1 0,-1 1 0,0-1 0,0 1 1,1-1-1,-1 1 0,0-1 0,1 1 0,-1-1 0,0 0 0,1 1 1,-1-1-1,0 1 0,1-1 0,-1 0 0,1 1 0,-1-1 1,2 1-1,0-1-204,0 0 1,0 1-1,0-1 1,0 0-1,0 0 1,1 0 0,-1-1-1,0 1 1,0 0-1,0-1 1,0 1-1,0-1 1,0 0-1,0 0 1,0 0-1,3-2 1,19-14-3851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5.1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1 2626,'1'0'197,"-1"1"-1,1-1 0,-1 1 0,1-1 0,0 1 0,-1-1 0,1 1 0,-1 0 0,1 0 0,-1-1 0,1 1 0,-1 0 1,0 0-1,1-1 0,-1 1 0,0 0 0,0 0 0,0 0 0,1-1 0,-1 1 0,0 0 0,0 0 0,0 0 0,0 0 1,-1 0-1,1-1 0,0 1 0,0 0 0,0 0 0,-1 0 0,1-1 0,0 1 0,-1 1 0,-10 33 1978,-88 99-877,67-95-990,-46 75 0,77-114-461,1 1-1,-1-1 1,1 1 0,-1-1-1,1 1 1,0-1 0,-1 1-1,1 0 1,-1-1 0,1 1-1,0-1 1,0 1 0,-1 0-1,1-1 1,0 1 0,0 0-1,0-1 1,0 1 0,0 0-1,0 0 1,0-1 0,0 1-1,0 0 1,0-1 0,0 1-1,0 0 1,1-1 0,-1 2-1,2-2-123,-1 0 0,0 0 0,1-1 0,-1 1-1,0 0 1,1-1 0,-1 1 0,0-1 0,0 1 0,1-1-1,-1 0 1,0 1 0,0-1 0,1-1 0,17-12-3395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1.5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151 50 7111,'0'1'535,"0"0"1,0 0-1,0 0 1,0 0 0,0-1-1,0 1 1,1 0-1,-1 0 1,0 0-1,0 0 1,1 0 0,-1 0-1,0 0 1,1 0-1,-1-1 1,1 1-1,-1 0 1,1 0 0,0-1-1,-1 1 1,1 0-1,0-1 1,1 2 0,-1-2-437,1 1 1,-1-1 0,1 1 0,-1-1 0,1 0 0,-1 0 0,1 0 0,0 0 0,-1 0 0,1 0 0,-1-1 0,1 1-1,-1 0 1,1-1 0,-1 1 0,2-2 0,-1 1-95,0 0-1,-1 0 1,1 0-1,-1 0 1,1 0-1,-1 0 1,0 0-1,1-1 1,-1 1 0,0-1-1,0 1 1,0-1-1,0 1 1,0-1-1,0 0 1,0 1-1,-1-1 1,1 0-1,-1 0 1,1 1 0,-1-1-1,0 0 1,1-2-1,-1 3-10,0 0-1,0 0 1,0 0-1,0 0 1,0-1-1,0 1 1,0 0-1,0 0 0,-1 0 1,1 0-1,0 0 1,-1 0-1,1 0 1,-1 0-1,1 0 1,-1 0-1,1 0 1,-1 0-1,0 0 1,1 0-1,-1 0 1,0 0-1,0 0 1,0 1-1,0-1 1,1 0-1,-1 1 1,0-1-1,0 1 1,0-1-1,0 1 0,-1-1 1,1 1-1,0 0 1,0-1-1,0 1 1,-2 0-1,-4 0-12,1 0-1,-1 0 1,0 0-1,1 1 1,-1 0-1,1 1 0,-1 0 1,1 0-1,-1 0 1,1 0-1,0 1 0,0 0 1,0 1-1,1-1 1,-1 1-1,1 0 1,0 0-1,0 1 0,0 0 1,1 0-1,-1 0 1,1 0-1,-6 12 1,5-10-3,2 1 0,-1 0 1,1 0-1,0 0 0,-2 13 1,4-18 14,1 0 0,-1 0 0,1-1 0,-1 1 0,1 0 0,0 0 0,0 0-1,0 0 1,0-1 0,1 1 0,-1 0 0,1 0 0,0 0 0,0-1 0,0 1 0,0-1 0,0 1 0,0 0 0,1-1 0,2 4 0,24 18 1,-12-11-4,-1 0 0,0 1 0,-1 0 0,-1 1 0,0 1 0,-1 0 0,12 21 1,-19-25-12,0-1 1,0 1-1,-1 0 1,-1 0 0,0 1-1,-1-1 1,0 1-1,-1-1 1,0 1 0,-1 0-1,-2 20 1,1-25-3,-1 1 1,1-1-1,-1 0 1,-1 0-1,1 0 1,-2 0-1,1 0 1,-1-1-1,0 0 1,0 1-1,-1-1 1,0-1-1,0 1 1,-1-1-1,0 0 0,0 0 1,0-1-1,-9 6 1,12-8-15,-1-1 1,0 0 0,0 0-1,0-1 1,0 1-1,0-1 1,0 0-1,-1 0 1,1 0-1,0-1 1,-1 1 0,1-1-1,0 0 1,-1 0-1,1-1 1,-8-1-1,9 2 12,0-1 0,1 0-1,-1-1 1,1 1 0,-1 0 0,1-1-1,-1 1 1,1-1 0,0 1-1,0-1 1,0 0 0,0 0-1,0 0 1,0-1 0,1 1 0,-1 0-1,1-1 1,-1 1 0,1 0-1,0-1 1,0 0 0,0 1 0,0-1-1,1 0 1,-1 1 0,0-5-1,0-6 49,1 0 0,0 1-1,1-1 1,1 1 0,0-1-1,0 1 1,1-1-1,1 1 1,0 0 0,0 0-1,12-20 1,7-7 158,55-71 0,-61 88-121,34-38 114,-36 45-108,-1-1-1,0-1 1,-1 0 0,19-36-1,-30 50 18,-1 1 0,0-1 0,0 0-1,0 0 1,0 0 0,0 1 0,-1-1-1,0 0 1,1 0 0,-1 0 0,0 0 0,0 0-1,-1-4 1,0 5-53,1 1-1,-1 0 1,1 0 0,-1 0 0,0 0-1,0 0 1,1 0 0,-1 0-1,0 0 1,0 0 0,0 0-1,0 0 1,0 1 0,0-1 0,0 0-1,-1 1 1,1-1 0,0 1-1,0-1 1,0 1 0,-1-1-1,1 1 1,0 0 0,-1 0 0,1 0-1,0 0 1,0 0 0,-1 0-1,-1 0 1,0 0-132,1 0 1,-1 0-1,0 0 0,0 0 0,1 0 1,-1 1-1,0-1 0,1 1 0,-1 0 0,1 0 1,-1 0-1,1 0 0,-1 0 0,1 1 1,0-1-1,-3 3 0,3-2-458,1 0 1,-1 0-1,1 0 0,0 0 1,0 0-1,0 0 0,0 0 1,0 1-1,0-1 0,0 0 1,1 1-1,-1 3 0,0 14-9994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5.5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234 1 4228,'0'0'110,"1"0"-1,-1 0 1,0 0 0,0 0-1,0 0 1,0 0 0,0 0-1,0 0 1,1 0 0,-1 0 0,0 0-1,0 0 1,0 0 0,0 0-1,0 0 1,1 0 0,-1 0-1,0 0 1,0 0 0,0 0-1,0 0 1,0 0 0,1 0-1,-1 0 1,0 0 0,0 0-1,0 0 1,0 0 0,0 1-1,0-1 1,1 0 0,-1 0 0,0 0-1,0 0 1,0 0 0,0 0-1,0 0 1,0 1 0,0-1-1,0 0 1,0 0 0,0 0-1,0 0 1,0 0 0,1 0-1,-1 1 1,0-1 0,0 0-1,0 0 1,-1 13 1507,-7 12-652,-16 15-118,-35 46 0,-6 9-763,52-73-117,-5 5-381,2 2 0,-16 38-1,29-46-1154,5-15-3738,8-6 1565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5.9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0 3555,'0'0'2824,"0"5"-1991,0 6-295,-1 0 0,-1 0 0,0 1 0,-1-1-1,0-1 1,-1 1 0,-8 19 0,-47 73 1115,31-56-1213,14-23-528,-49 94 502,58-106-716,0 1 0,0 0 1,1 1-1,1-1 0,0 1 1,1-1-1,-1 20 0,3-33 219,0 0-1,0 0 1,0 1-1,0-1 1,0 0 0,0 0-1,0 1 1,0-1-1,0 0 1,0 1-1,0-1 1,0 0-1,0 0 1,1 1-1,-1-1 1,0 0 0,0 0-1,0 0 1,0 1-1,0-1 1,0 0-1,1 0 1,-1 0-1,0 1 1,0-1 0,0 0-1,1 0 1,-1 0-1,0 0 1,0 1-1,1-1 1,-1 0-1,0 0 1,0 0 0,1 0-1,-1 0 1,0 0-1,0 0 1,1 0-1,-1 0 1,0 0-1,0 0 1,1 0-1,-1 0 1,0 0 0,0 0-1,1 0 1,-1 0-1,1 0 1,2 0-699,12 0-2901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6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291 39 6790,'0'0'2905,"0"7"-2591,0-2-247,-1 0 0,0 0-1,0 0 1,0 0 0,-1-1-1,1 1 1,-1 0 0,0-1-1,-1 1 1,-3 5 0,-34 45 1192,14-22-417,-17 28 19,-99 157 739,139-212-1618,-1 1 0,2-1 0,-1 1 0,-3 13 0,4 0-3340,16-20-988,-1 0 1127</inkml:trace>
  <inkml:trace contextRef="#ctx0" brushRef="#br0" timeOffset="1">611 0 9193,'0'0'945,"-2"11"-107,-3-1-616,0 0 0,-1-1 0,1 1 0,-2-1 0,-11 12 0,-10 16 811,-20 37-685,4 1 1,-40 94 0,81-163-671,1 1 1,0-1-1,0 1 0,0 0 1,1 0-1,0 0 0,-1 7 1,2-13 259,0-1 1,0 0-1,0 0 0,0 0 1,0 0-1,1 0 0,-1 1 1,0-1-1,0 0 0,0 0 1,0 0-1,0 0 0,0 0 1,0 1-1,0-1 1,0 0-1,0 0 0,1 0 1,-1 0-1,0 0 0,0 0 1,0 0-1,0 0 0,0 0 1,1 0-1,-1 1 0,0-1 1,0 0-1,0 0 1,0 0-1,0 0 0,1 0 1,-1 0-1,0 0 0,0 0 1,0 0-1,0 0 0,1 0 1,-1 0-1,0 0 0,0 0 1,0-1-1,0 1 1,1 0-1,1 0-725,11 0-2469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6.6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237 1 8200,'0'0'2151,"0"5"-53,0 1-1984,-1-1 1,0 1-1,0-1 0,-1 1 1,1-1-1,-1 1 0,0-1 1,-1 0-1,1 0 0,-6 9 1,-42 50 1015,16-23-576,-1 6-480,22-32-72,0 0-1,1 1 0,1 0 1,1 1-1,1 1 0,0-1 1,-7 21-1,16-37-152,-1 0-1,1 0 1,0-1-1,0 1 1,-1 0-1,1 0 1,0 0-1,0 0 1,0 0 0,0 0-1,0 0 1,0 0-1,0 0 1,1 0-1,-1 0 1,0 0 0,0-1-1,1 1 1,0 2-1,0-3-33,-1 0-1,1 1 1,0-1-1,0 0 1,0 0-1,0 1 0,-1-1 1,1 0-1,0 0 1,0 0-1,0 0 1,0 0-1,0 0 1,-1 0-1,1-1 1,0 1-1,0 0 0,0 0 1,-1-1-1,1 1 1,1-1-1,16-10-3471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7.0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308 1 8392,'-36'35'1454,"3"2"0,-51 71 0,45-54-440,5-13-565,22-27-355,0 0 0,1 0 0,1 1 1,0 0-1,-13 30 0,22-44 188,-1 8-1149,1-9 704,1 1 0,0-1-1,0 0 1,0 0 0,0 1-1,0-1 1,0 0 0,0 0-1,1 1 1,-1-1 0,0 0-1,0 0 1,0 1 0,0-1-1,0 0 1,0 0 0,0 1-1,0-1 1,1 0 0,-1 0-1,0 0 1,0 1-1,0-1 1,1 0 0,-1 0-1,0 0 1,0 0 0,0 1-1,1-1 1,-1 0 0,0 0-1,0 0 1,1 0 0,-1 0-1,0 0 1,0 0 0,1 0-1,-1 0 1,0 0 0,0 0-1,1 0 1,-1 0 0,0 0-1,0 0 1,1 0 0,12 0-3702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7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208 1 3235,'-1'11'1085,"0"0"1,0-1-1,-1 1 0,-1 0 1,0-1-1,0 1 0,-1-1 1,-8 16-1,-7 8-325,-25 35 0,-15 24 652,43-64-1564,-14 31 263,28-56-655,0 1 0,1-1 0,0 1 0,0 0 0,0-1 0,0 8 0,4-12-2989,6 0 2525,-9 0 638,12 0-2225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7.6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276 1 11179,'0'0'1980,"-1"10"-1275,-4-1-482,0-1 0,0 1 0,-1-1 0,0-1-1,-1 1 1,1-1 0,-15 12 0,-13 15 1010,-4 12-1134,3 1-1,1 2 1,-30 61 0,56-85-1074,7-19-5257,13-17 1545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8.0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156 0 4773,'0'0'3828,"0"6"-3578,0 3 89,-1 0-1,0-1 1,0 1-1,-1 0 1,-1-1 0,1 1-1,-1-1 1,-1 1-1,0-1 1,0 0 0,0-1-1,-1 1 1,-10 12 0,-2 8-68,1 2 1,2-1-1,0 2 1,3 0-1,0 0 0,-7 43 1,13-33-923,5-40 352,1-1 1,0 0 0,0 0 0,-1 0 0,1 0-1,0 0 1,0 0 0,0 0 0,-1 0-1,1 0 1,0 0 0,0 0 0,-1 0 0,1 0-1,0-1 1,-1 1 0,1 0 0,0-1 0,0 1-1,-1 0 1,2-2 0,14-19-4427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8.3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287 6 6118,'-3'-2'9936,"-7"-1"-7717,7 4-2155,1 0 0,-1 0 1,1 0-1,-1 0 0,1 1 0,0 0 0,0-1 0,0 1 0,0 0 0,0 0 0,0 0 0,0 0 1,0 0-1,1 0 0,-1 1 0,-1 3 0,-3 2-43,-164 250 86,121-179-92,47-76-14,1-1 1,0-1 0,0 1 0,0-1 1,0 1-1,0 0 0,0-1 0,1 1 0,-1 0 1,1 0-1,-1 0 0,0 2 0,1-3-66,1-11-6411,1-8 3421,4-4-1441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8.7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234 0 4228,'0'0'6534,"0"5"-5685,-2 4-554,0 0 0,-1 0 0,0 0 0,0-1 0,-1 1 1,0-1-1,0 0 0,-10 13 0,-5 12-15,-150 290 820,165-317-2305,2-8 141,1-16-777,8-34-1651,4 2-389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1.9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0 8456,'-16'13'8803,"12"-11"-8366,1 1 0,-1 0 0,1 0 0,0 0 0,0 0 0,0 1 1,-5 7-1,1 2-352,0 1 0,1 0 0,1 0 0,0 1 0,1-1 0,0 1 0,-1 24 0,-1 108-144,6-124 105,0-14-55,0 0 1,1 1-1,0-1 1,0 0-1,1 0 0,1 0 1,0 0-1,3 9 1,-4-15 12,-1 1-1,1-1 1,0 0 0,0 0 0,1 0 0,-1 0 0,0-1 0,1 1 0,0 0-1,-1-1 1,1 0 0,0 0 0,0 0 0,0 0 0,1 0 0,-1-1 0,0 1 0,1-1-1,-1 0 1,1 0 0,-1 0 0,1 0 0,5-1 0,-5 1-3,0-1 1,0 0-1,0 0 1,0 0-1,0 0 0,0-1 1,0 0-1,-1 1 0,1-2 1,0 1-1,0 0 1,-1-1-1,1 1 0,3-4 1,-2 1-10,0 0 0,-1 0 1,0 0-1,0-1 1,0 0-1,-1 0 0,1 0 1,4-11-1,-1 2-25,-1-1 0,0-1 0,-1 1-1,-1-1 1,0 1 0,2-26 0,-1-98-195,-5 121 223,0 9 27,0 1-1,0-1 0,-1 1 0,0 0 0,-1 0 1,0 0-1,0-1 0,-6-10 0,7 16-11,-1 0-1,0 0 0,0 1 0,0-1 0,0 0 1,0 1-1,0 0 0,-1-1 0,1 1 1,-1 0-1,0 0 0,1 0 0,-1 1 1,0-1-1,0 1 0,0 0 0,0-1 1,0 1-1,-1 0 0,1 1 0,0-1 1,0 1-1,-1-1 0,-3 1 0,2 0 0,-1 0-1,1 1 1,0 0-1,0 0 1,0 0-1,-1 0 1,1 1 0,0-1-1,1 1 1,-1 1-1,0-1 1,1 1-1,-1 0 1,1 0-1,0 0 1,-1 0 0,2 1-1,-1 0 1,0-1-1,-4 8 1,3-4-217,1-1 0,0 1 1,0 0-1,1 0 1,-4 12-1,4-11-629,1 1-1,0-1 1,1 0-1,0 0 1,0 10-1,1 2-5002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9.1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230 1 5958,'-3'10'4831,"-11"10"-3689,4-6-528,-106 201 1885,93-167-2873,3 1 0,-22 83 1,41-129 165,1-2-794,0-16-9085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9.4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257 81 2626,'0'-55'3648,"0"30"2207,-3 25-2925,-10 3-2332,6 5-446,1 0-1,0 1 1,1 0-1,0 0 1,0 0-1,-6 20 1,-2 1 37,-29 56 48,8-20-178,4 0 1,-41 129 0,67-169 294,3-17-1378,2-13-4531,4-21 2529,3-11-1715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19.8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38 801,'4'-14'892,"3"-10"9105,-8 38-9147,-7 23-204,-18 56 0,5-20-518,-64 245-1105,84-316-555,1-5-2077,0-9-3272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0.1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287 41 5029,'1'-10'1195,"-4"-14"4269,3 24-5348,-1-1 0,1 0 0,-1 1 0,0-1 0,1 1 0,-1-1 0,0 1 0,1 0 1,-1-1-1,0 1 0,0 0 0,1-1 0,-1 1 0,0 0 0,0 0 0,0 0 0,0 0 0,1-1 0,-1 1 0,0 0 1,0 1-1,0-1 0,0 0 0,1 0 0,-1 0 0,0 0 0,0 1 0,0-1 0,-2 2-90,0-1 0,0 0 0,0 1-1,0-1 1,1 1 0,-1 0 0,1 0-1,-1 0 1,1 0 0,0 1 0,0-1-1,0 1 1,0-1 0,0 1 0,-1 3-1,-26 51 94,24-45-137,-38 85 51,-60 120-2,97-207-773,1 0 0,0 1 0,1-1 0,-5 17 0,5-20-3209,-5-3-1777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0.5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197 6 3844,'0'0'178,"0"0"0,0-1 1,0 1-1,-1 0 0,1 0 0,0-1 1,0 1-1,0 0 0,0 0 1,0-1-1,-1 1 0,1 0 1,0 0-1,0-1 0,0 1 0,-1 0 1,1 0-1,0 0 0,0-1 1,-1 1-1,1 0 0,0 0 1,-1 0-1,1 0 0,0 0 0,0 0 1,-1 0-1,1-1 0,0 1 1,-1 0-1,0 0 0,0 0-18,0 0-1,0 0 0,0 0 0,0 0 1,0 0-1,0 0 0,0 1 0,0-1 1,-1 0-1,1 1 0,0-1 1,0 0-1,0 1 0,0-1 0,0 1 1,-1 0-1,-6 10 131,0 0-1,1 0 1,0 0 0,1 0-1,-7 17 1,-7 12 107,-60 90-1838,79-129 1147,1-1 0,-1 1 0,1 0 0,-1-1 0,1 1 1,-1-1-1,1 1 0,-1-1 0,1 0 0,-1 1 0,0-1 0,1 0 0,-1 1 0,0-1 1,1 0-1,-1 1 0,0-1 0,-1 0 0,-6 1-4318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0.9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261 1 7399,'-2'0'222,"0"0"0,1 1 0,-1 0 0,0-1 0,1 1 0,-1 0 0,1 0-1,0 0 1,-1 0 0,1 0 0,0 0 0,-1 0 0,1 0 0,0 0 0,0 1 0,0-1 0,0 1 0,0-1 0,-1 3 0,-18 36 1428,14-27-1125,-10 21 183,-83 149 314,65-138-1180,13-25-1218,-3-8-3566,11-10 1056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1.2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236 1 8488,'-1'0'188,"0"0"-1,0 0 1,0 0 0,0 0-1,0 0 1,0 0 0,0 1-1,0-1 1,0 0 0,0 1 0,0-1-1,0 1 1,0-1 0,0 1-1,0-1 1,1 1 0,-1-1-1,0 1 1,0 0 0,1-1-1,-1 1 1,0 0 0,1 0-1,-1 0 1,0 0 0,0 1-1,-22 34-669,14-20 824,-39 50-142,-62 65 0,98-116-231,10-14-94,-5 4-3354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1.6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344 1 3491,'-1'0'4876,"-10"2"-3954,3 3-416,1 1 0,0 0 1,0 0-1,0 1 0,1 0 0,0 0 1,1 0-1,-7 10 0,4-4-103,-189 251 1572,193-258-2092,-21 25-1257,5-17-3397,7-13-802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1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273 0 9001,'-15'10'544,"5"1"-512,-2 1 128,0 5-192,-5 1 417,-3 4 159,-3 5 1,-3 4-161,-1 5-416,-2-1 128,5 1-160,1-3 256,7-4-192,6-5 0,6-2-801,-1-8-3202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2.7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64 993,'-7'0'10630,"-2"0"-2438,-3-2-8403,5-6-4645,5-3 4789,2-7-3574,2-7-1313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52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3 17104,'-15'-2'1570,"1"2"-866,-3 0 578,5 20-1859,6 9-96,6 7-2145,0-6-5959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2.4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189 29 13453,'-23'-3'7285,"18"2"-6936,1 1-1,-1 0 1,1 1-1,-1-1 1,1 1-1,0 0 1,-5 1-1,6 1-357,1 0 0,-1 0-1,1 0 1,0 0 0,0 0-1,0 1 1,0-1 0,1 1-1,0-1 1,-1 1 0,1 0-1,0 0 1,0 6-1,-2 53-599,3-48 330,0-14 259,1 1 0,-1 0 0,0 0 0,0 0 0,1 0 0,-1 0 0,1-1 0,0 1 1,-1 0-1,1 0 0,0-1 0,0 1 0,0-1 0,0 1 0,0-1 0,1 1 0,-1-1 0,0 0 1,1 1-1,-1-1 0,1 0 0,-1 0 0,1 0 0,0 0 0,-1 0 0,1 0 0,0-1 0,0 1 1,-1-1-1,1 1 0,4 0 0,-3-1 21,0 1 0,1-1 0,-1 0 0,0 0 0,1 0 0,-1 0 0,0-1 0,1 1 0,-1-1 0,0 0 0,0 0 0,1 0-1,-1-1 1,0 1 0,0-1 0,0 1 0,4-5 0,1-2 91,-1 0-1,-1 0 1,0-1-1,0 0 0,-1 0 1,0 0-1,0-1 0,-1 0 1,0 0-1,-1 0 1,0 0-1,-1-1 0,0 1 1,-1-1-1,0 1 0,-1-20 1,0 29-60,-1 1 0,1-1 1,-1 1-1,0-1 0,0 1 0,1-1 1,-1 1-1,0-1 0,0 1 0,1 0 1,-1-1-1,0 1 0,0 0 0,0 0 1,0 0-1,1 0 0,-1 0 0,0 0 1,0 0-1,0 0 0,0 0 0,1 0 1,-3 0-1,-24 3-64,18 0-64,0 0 0,0 1 0,1-1 0,-1 2 0,1-1 0,0 1 0,0 1 0,0-1 0,1 1 0,0 1 0,-7 7 0,-9 10-3164,-34 48 1,20-15-6559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3.0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334 1 2018,'0'0'7703,"-4"2"-4329,-13 18-2051,1 1 1,-21 35-1,-4 7-809,-1-11-3291,-69 66 1,72-78-105,26-29-814,-1-5-1627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3.4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267 0 7303,'0'0'6470,"-2"3"-6075,-68 95 161,29-38-381,2 4-114,29-46-42,-1 0 0,-1 0-1,0-1 1,-18 18 0,28-33-103,1 0-110,0-1 0,0 0 0,-1 0 1,1 0-1,0 1 0,-1-1 0,1-1 0,-1 1 1,1 0-1,-1 0 0,1 0 0,-1-1 0,0 1 0,1-1 1,-1 1-1,-2-1 0,-6 2-3730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3.8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306 1 6086,'-1'1'6167,"-7"10"-5549,-12 28 1549,3-4-1161,-35 52 1,28-54-1460,-91 133 756,49-49-7707,64-111 3224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4.2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243 3 5413,'-3'-2'5434,"-5"5"-3540,-4 7-1599,-65 107 1651,53-77-2472,-2-1 0,-42 49 1,58-79-1467,-4 0-1958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4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337 0 4612,'-36'40'4415,"-39"55"0,26-30-3801,-6 3-506,-19 24-234,28-29-3251,45-60 1177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4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701 0 10218,'-1'0'18,"0"0"0,0 0 0,0 0 0,0 1 0,0-1 0,0 0 0,0 0 0,0 1 1,0-1-1,0 0 0,0 1 0,0-1 0,0 1 0,1-1 0,-1 1 0,0 0 0,0-1 1,1 1-1,-1 0 0,0-1 0,1 1 0,-1 0 0,0 0 0,1 0 0,0 0 0,-1-1 0,1 1 1,-1 0-1,1 0 0,0 0 0,0 0 0,-1 0 0,1 0 0,0 0 0,0 0 0,0 1 0,0 0 251,0-1 0,0 1 0,-1-1-1,1 0 1,-1 1 0,1-1 0,-1 1-1,1-1 1,-1 0 0,0 0 0,1 1 0,-1-1-1,0 0 1,0 0 0,0 0 0,0 0-1,0 0 1,-2 2 0,-5 2-184,-1 0 0,1 1-1,1 1 1,-1-1 0,1 1 0,1 1 0,-8 9 0,-39 63-140,22-31 55,5-9-63,-4 6-1734,-54 63 1,67-93-591,2-5-981</inkml:trace>
  <inkml:trace contextRef="#ctx0" brushRef="#br0" timeOffset="1">305 86 10634,'-3'0'381,"1"-1"0,-1 2 0,0-1 0,0 0 0,0 1 0,1-1 0,-1 1 0,0 0 0,1 0 1,-1 0-1,-4 2 0,3 0-206,1 0 0,-1 0 0,1 1 0,0-1 0,0 1 0,-4 6 0,-55 76 697,-92 173 1,153-256-973,0-2-152,1-1 0,0 1 0,-1 0-1,1 0 1,0-1 0,-1 1 0,1 0 0,-1 0 0,1-1 0,-1 1 0,1-1 0,-1 1-1,1 0 1,-1-1 0,0 1 0,1-1 0,-1 1 0,0-1 0,0 0 0,1 1 0,-1-1-1,-1 1 1,-8-1-4627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5.3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275 1 3459,'-27'3'6020,"6"8"-4257,16-6-1610,-1 0 0,0 1-1,1 0 1,-7 11 0,-75 119 1207,61-92-1268,-11 31 12,7-11-2204,30-64 1982,0 1 1,0-1 0,-1 1 0,1-1 0,0 0 0,0 0 0,0 1 0,-1-1 0,1 0 0,0 1 0,0-1 0,-1 0 0,1 0 0,0 1 0,-1-1 0,1 0 0,0 0 0,-1 0 0,1 1 0,0-1-1,-1 0 1,1 0 0,0 0 0,-1 0 0,1 0 0,-1 0 0,-3 0-4212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5.6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227 1 6951,'-2'0'70,"1"1"0,-1-1 0,0 1 0,0 0 0,1 0 0,-1-1 0,0 1 0,1 0 0,-1 1 0,1-1 0,-1 0 0,1 0 0,-1 1 0,1-1 0,0 0 0,0 1 0,0-1 0,0 1 0,-2 3 0,-21 43 1333,11-22-1158,-64 126 862,16-29-3645,52-108 643,-3-4-550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6.0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1 8008,'-8'16'896,"1"4"-960,1 5 545,-2 5-289,0-1 513,-2 3 159,-1 1-31,-1 4-64,-2-5-673,1-1 32,-1-3-192,2-8 32,2-2-737,-1-5-1088,3-6-1154,0-5-1538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6.3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101 0 3780,'0'13'800,"-5"2"-415,3-3 864,0 5-64,-2 1-128,2 2 64,-2 4-256,0 1-353,0 2-319,-2 4-129,-2-1 64,-1 0-128,-1 1 192,2 0-352,-2-3 128,2-7-961,1-4-1121,-1-8-2915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3.2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451 38 16560,'0'-1'199,"0"0"0,1 0 0,-1 0 0,0 0 0,1-1 0,-1 1 0,0 0 0,0 0 0,0 0 0,0 0 0,0 0 0,0-1 0,-1 1 0,1 0 0,0 0 0,0 0 0,-1 0 0,1 0 0,-1 0 0,1 0 0,-1 0 0,1 0 0,-1 0 0,0 0 0,1 0 0,-1 0 0,0 0 0,0 1 1,0-1-1,0 0 0,1 1 0,-1-1 0,0 0 0,0 1 0,-2-1 0,-2 0-114,0 0 0,0 1 0,-1-1 0,1 1-1,0 0 1,-10 2 0,11-2-34,-4 2-54,0 0 1,0 0-1,0 0 0,1 1 1,-1 0-1,1 1 1,0-1-1,0 1 1,0 1-1,-10 8 0,-6 7-20,-31 33 0,27-23 33,1 1 0,2 0 0,1 2 0,1 1 0,-19 41 0,31-55-1,2 1-1,0 0 1,1 0-1,1 0 1,1 1 0,1 0-1,1 0 1,1 0 0,1 0-1,3 41 1,-1-57-17,0 0 0,0-1 0,1 1 0,-1 0 0,1-1 1,1 0-1,-1 1 0,1-1 0,0 0 0,0-1 0,0 1 0,0 0 1,8 7-1,-5-7 3,1 1 1,0-1-1,0-1 1,0 1 0,0-1-1,1 0 1,-1-1-1,14 5 1,0-3 31,0-1-1,0 0 1,1-1 0,-1-2 0,1 0-1,33-3 1,-43 0-195,0 0-1,0 0 1,0-1-1,0-1 1,-1 0-1,0 0 1,0-1-1,0-1 1,0 0-1,-1 0 1,0-1-1,0 0 1,0-1-1,-1 0 1,13-16-1,23-31-4326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6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201 0 7815,'0'2'1858,"0"15"-1089,-6 3-161,-5 7-351,-1 6-65,-2 1 513,-5 8-129,1 2-256,-3 0-31,3 3-65,0-3-192,1-6-64,3-4 32,2-5-224,3-8-801,3-7-1442,0-5-928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7.1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314 1 5477,'-21'25'1249,"3"4"-576,-3 2-64,-1 2 159,-3 1 193,1 1-96,-1-2-192,2 0-1,3-2-287,-3-1-289,3 0-128,-1 1 160,3-6-352,4-1 224,6-2-545,1-6-960,3-2-609,4-1-1410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7.4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185 0 4676,'-18'20'1121,"-1"-1"-832,5 1 287,0-2 225,1 4-449,-1-1 161,0 1-225,3 4-32,-1-4-256,0-2 129,2 1-482,-5 1-1184,5-2-289,2-3-1729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7.8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216 1 8456,'-23'27'1185,"7"4"-865,2 3 930,-5-1-257,1 5-513,-5 1-32,3-1 161,1 0 128,3-3-609,4-3-32,3 1-320,1 0-833,2-2-1506,0-6-896,0-1-1153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8.1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162 0 8552,'-18'24'1313,"3"9"-1185,1 1 225,-3 3-225,-1 3 577,2 3 384,-3-1-577,5 2-63,4-4-449,1-4 160,3-5-224,2-5-321,2-6-928,2-4-192,0-5-513,0-4-577,0-3-960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8.4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201 0 5926,'0'13'853,"-2"0"-1,1 0 1,-2-1 0,0 1 0,0-1 0,-9 22 0,-41 71 477,18-36-783,23-45-851,-41 101 1166,47-107-2922,0 0 0,-3 33 1,7-37-2313</inkml:trace>
  <inkml:trace contextRef="#ctx0" brushRef="#br0" timeOffset="0.98">162 608 11050,'0'40'1314,"-6"8"-802,4-3 417,2 3-448,0-10-289,0-7-192,0-13 64,0-16-320,4-2-1987,11-31-3458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9.2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240 22 2018,'-3'-19'8031,"3"19"-7890,0 0 1,0 0 0,0-1-1,0 1 1,0 0-1,0 0 1,-1 0-1,1 0 1,0-1 0,0 1-1,0 0 1,0 0-1,-1 0 1,1 0-1,0 0 1,0 0-1,0-1 1,-1 1 0,1 0-1,0 0 1,0 0-1,-1 0 1,1 0-1,0 0 1,0 0 0,0 0-1,-1 0 1,1 0-1,0 0 1,0 0-1,-1 0 1,1 0 0,0 1-1,0-1 1,0 0-1,-1 0 1,1 0-1,0 0 1,-10 10 2481,-1 5-3408,-129 259 823,127-246-473,2 0 0,1 1 0,1 0 0,2 0-1,0 1 1,2 0 0,-1 45 0,16-76-5608,0-8-85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29.6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414 0 6566,'0'0'902,"-2"12"449,-5 8-1,-2-1 1,0 0-1,-16 23 1,4-8-870,-27 56 156,3 2 0,-55 168 0,-25 63-1695,116-302 1027,6-14-118,1-3-164,0-1-1,1 1 1,-1 1-1,1-1 1,0 0-1,-1 8 0,8-14-6828,5-10 1104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0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402 0 4164,'-1'13'1676,"0"0"0,0 0 0,-1 0 0,-5 16 0,-5 7-732,-22 45 1,18-45-660,-241 585 9,257-620-294,-48 133-1073,42-113 700,1 0 1,1 1-1,1-1 0,-1 33 0,4-54 296,0 0 0,0 0 0,0 0 0,0 0 0,0 0 0,0-1 0,0 1 0,1 0 0,-1 0 0,0 0-1,0 0 1,0 0 0,0 0 0,0 0 0,0 0 0,1 0 0,-1 0 0,0 0 0,0 0 0,0 0-1,0 0 1,0 0 0,1 0 0,-1 0 0,0 0 0,0 0 0,0 0 0,0 0 0,0 0 0,1 0 0,-1 0-1,0 0 1,0 0 0,0 0 0,0 1 0,0-1 0,0 0 0,0 0 0,1 0 0,-1 0 0,0 0 0,0 0-1,0 0 1,0 1 0,0-1 0,0 0 0,0 0 0,0 0 0,0 0 0,0 0 0,0 0 0,0 1 0,0-1-1,0 0 1,0 0 0,0 0 0,0 0 0,0 0 0,0 1 0,0-1 0,0 0 0,0 0 0,0 0 0,0 0-1,0 0 1,0 1 0,0-1 0,11-8-3137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0.5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508 0 7303,'0'4'1762,"-7"34"-691,-2 0 0,-2 0 0,-1-1 0,-23 49 0,5-11-447,-173 494 319,110-299-835,91-266-109,-63 197 99,52-155-258,2 1-1,-5 65 1,15-97-252,2-12-2903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5.3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256 62 6694,'25'-12'752,"-17"9"286,0-1 0,-1 0 0,1 0 1,-1-1-1,0 0 0,9-8 0,-16 13-870,0-1 1,0 1 0,0 0 0,1 0 0,-1 0-1,0 0 1,0 0 0,0-1 0,0 1 0,1 0-1,-1 0 1,0 0 0,0-1 0,0 1-1,0 0 1,0 0 0,0 0 0,0-1 0,0 1-1,0 0 1,0 0 0,0-1 0,0 1 0,0 0-1,0 0 1,0 0 0,0-1 0,0 1 0,0 0-1,0 0 1,0-1 0,0 1 0,0 0 0,0 0-1,0 0 1,0-1 0,-1 1 0,1 0 0,-11-4 1779,-20 5-2798,26-1 1374,-6 1-518,1 0 0,-1 1-1,0 1 1,1 0 0,0 0 0,0 1 0,-14 7 0,-69 43 205,70-40-144,16-9-69,0-1 0,0 1 0,0 0 0,1 1 0,-1 0 0,1 0 1,1 0-1,-6 8 0,8-9-31,0 0 0,1 0 0,0 0 1,0 0-1,0 1 0,0-1 1,1 1-1,0 0 0,0-1 0,0 1 1,1 0-1,1 11 0,-1-14 3,1 0 0,0 0 0,0 0 0,0 0 0,0 0 0,1 0 0,-1 0 0,1 0 0,0 0 0,-1 0 0,1-1 0,1 1 0,-1-1 0,0 0 0,5 5 0,47 30-459,-41-29 364,67 40-556,-52-33 597,0 1 0,-1 2 0,-1 0 0,-1 2 0,29 29 0,-51-47 80,-1 0 0,0 0 1,0 1-1,0-1 0,0 1 1,-1-1-1,1 1 0,0-1 0,-1 1 1,0 0-1,0 0 0,0 0 1,0 0-1,0 0 0,-1 0 0,1 0 1,-1 0-1,0 0 0,0 0 1,0 0-1,0 1 0,0-1 1,-1 0-1,1 0 0,-1 0 0,0 0 1,0 0-1,0 0 0,0-1 1,-1 1-1,1 0 0,-1 0 0,0-1 1,1 1-1,-1-1 0,0 0 1,-1 1-1,1-1 0,0 0 1,-1 0-1,1 0 0,-1-1 0,1 1 1,-1-1-1,0 1 0,0-1 1,0 0-1,-3 1 0,-10 3 173,-1-1-1,0-1 1,0-1-1,0 0 1,0-1-1,0-1 0,-1 0 1,-23-5-1,13-4 666,27 9-779,-1-1-1,1 1 1,0-1-1,0 1 1,0-1-1,0 0 1,0 1-1,0-1 1,0 0 0,0 0-1,1 0 1,-1 0-1,0 0 1,0 0-1,1 0 1,-1 0-1,0 0 1,1 0 0,-1 0-1,1 0 1,-1-2-1,1 2-38,7 1-2391,-1 0 1737,0 0 1,-1 0-1,1-1 0,0 0 1,0-1-1,6-1 1,20-13-4258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1.0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775 0 10090,'0'0'1606,"-3"12"-661,-56 103 2990,-193 382-2893,46-98-965,155-289-204,-61 198-1,109-299 3,-57 218 16,40-112-1134,12 1-3696,14-133-4259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1.5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584 0 5125,'0'26'1343,"1"-17"-662,0 0 1,-1-1 0,0 1 0,-1 0-1,0-1 1,0 1 0,-1-1 0,0 1-1,0-1 1,-1 0 0,-6 13 0,-67 108 195,5 4 0,-103 276 0,72-93-1539,-14 41-2487,107-335 2738,6-15-42,0-1 0,0 1 0,1 0 0,0 0 0,-2 10 0,7-40-1906,12-23 528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2.0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641 1 5862,'-1'11'2407,"-2"-1"-1516,-1 0-1,-1 0 1,0 0 0,-8 10 0,-7 17 1157,-26 59-1388,-211 463 1179,145-321-1935,-41 107-2173,152-340 2133,-15 48-501,11-17-3187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2.5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656 1 3331,'0'0'1452,"0"9"1089,-2 4-1754,0-1-1,-1 1 1,0-1-1,-1 0 1,-1 0-1,0 0 1,-1 0-1,-8 13 1,-8 19-40,-320 758 1437,262-615-2225,-14 34-345,73-162 290,-26 110-1,42-119-778,6-50 603,-1 0 1,1 0-1,0 0 0,0 0 1,0 0-1,-1 0 0,1 0 1,0 0-1,0-1 0,-1 1 1,1 0-1,0-1 0,0 1 1,-1-1-1,1 1 0,0 0 1,0-2-1,8-14-2541,-3-4-1672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3.1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810 1 3651,'0'0'6124,"-2"2"-4795,-103 147 944,-88 163 1,-58 179-2113,33-46-1757,210-430 1415,1 0-1,1 1 1,0 0-1,-3 17 1,5 11-4357,4-42 1084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3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521 1 9993,'0'6'201,"-1"1"0,1 0 0,-2-1-1,1 1 1,-1-1 0,0 1 0,0-1-1,-1 0 1,-4 7 0,-36 53 1457,8-15-434,-37 87-326,-89 236-1,130-294-716,-4 5-210,-41 111 206,63-158-487,2 1-1,2 1 0,-4 43 0,13-83 254,-1 0-1,1 0 0,0 0 1,0 0-1,0 0 1,0 0-1,0 0 0,0 0 1,0 1-1,0-1 1,0 0-1,0 0 0,0 0 1,0 0-1,0 0 1,0 0-1,0 0 0,0 1 1,0-1-1,0 0 1,0 0-1,0 0 0,0 0 1,0 0-1,0 0 1,0 1-1,0-1 1,0 0-1,0 0 0,0 0 1,0 0-1,0 0 1,0 0-1,0 0 0,0 1 1,0-1-1,0 0 1,1 0-1,-1 0 0,0 0 1,0 0-1,0 0 1,0 0-1,0 0 0,0 0 1,0 0-1,0 0 1,1 0-1,-1 0 0,0 0 1,0 0-1,0 0 1,0 1-1,0-1 0,0 0 1,1 0-1,-1 0 1,0-1-1,0 1 0,6-6-2710,8-18-622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3.9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162 1 5445,'0'10'1140,"0"61"3770,-1-47-4222,-1 0-1,0 0 0,-2 0 0,-12 41 0,-36 72 493,32-91-1179,2 2 1,2 0-1,-13 71 1,29-118-165,-1 11 386,0-12-306,1 0 1,0 1-1,0-1 0,0 0 0,0 0 0,0 0 0,0 0 1,0 1-1,0-1 0,0 0 0,0 0 0,0 0 0,0 0 1,0 1-1,0-1 0,0 0 0,0 0 0,0 0 0,0 1 1,1-1-1,-1 0 0,0 0 0,0 0 0,0 0 0,0 0 1,0 1-1,0-1 0,0 0 0,1 0 0,-1 0 0,0 0 1,0 0-1,0 0 0,0 1 0,0-1 0,1 0 0,-1 0 1,0 0-1,0 0 0,0 0 0,1 0 0,-1 0 0,0 0 0,0 0 1,0 0-1,0 0 0,1 0 0,-1 0 0,0 0 0,0 0 1,16-8-4280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4.2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101 1 7303,'-15'18'2050,"3"0"-1826,2 4 160,2 0 65,-3 3 159,1 1 578,2-1 31,0 3-256,2-1-705,0-1-64,1-6-288,3-6 192,2-5-416,0-7-705,13-11-5573,3-17 2882</inkml:trace>
  <inkml:trace contextRef="#ctx0" brushRef="#br0" timeOffset="1">144 72 10634,'0'0'1698,"-6"11"-1570,1 3-192,-1 1-64,2 0-1,0-5 1,4 1-608,-2-3-4165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35.6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156 0 737,'-8'9'6154,"-5"16"-2980,5-10-1607,-72 129 267,49-84-1959,30-58 65,-2 1-91,2 1 0,-1-1 0,0 1 0,1-1-1,-1 1 1,1 0 0,0 0 0,0 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04.7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29 915 3555,'-1'1'332,"0"1"-1,0-1 0,0 0 0,0 0 1,0 0-1,0 0 0,0 0 0,0 0 0,0 0 1,-1 0-1,1-1 0,0 1 0,-1 0 1,1-1-1,0 1 0,-1-1 0,1 1 1,-1-1-1,1 0 0,-4 0 6497,5 1-6750,0-1 0,0 0-1,0 0 1,1 1 0,-1-1 0,0 0-1,0 0 1,0 1 0,0-1 0,0 0 0,0 0-1,0 1 1,1-1 0,-1 0 0,0 0-1,0 0 1,0 1 0,1-1 0,-1 0-1,0 0 1,0 0 0,0 0 0,1 0 0,-1 1-1,0-1 1,0 0 0,1 0 0,-1 0-1,0 0 1,0 0 0,1 0 0,-1 0-1,0 0 1,0 0 0,1 0 0,-1 0 0,0 0-1,1 0 1,-1 0 0,0 0 0,0 0-1,1 0 1,-1 0 0,0-1 0,0 1-1,0 0 1,1 0 0,-1 0 0,0 0 0,0 0-1,1-1 1,-1 1 0,0 0 0,17-10-519,-17 9 568,66-47-37,81-77-1,48-68-54,18-17 8,-156 159-40,84-82 74,-125 117-77,-7 6-7,0 1 1,1 0-1,12-9 0,-17 15-1,1 0 1,0 0-1,0 1 1,0 0-1,0 0 1,0 1-1,0-1 0,0 1 1,1 1-1,7-1 1,68 5-94,-66-3 98,-3 0 14,279 16-6,-291-17-519,0 0-1,0-1 1,-1 1 0,1-1-1,0 1 1,-1 0 0,1-1-1,0 1 1,-1-1-1,1 1 1,-1-1 0,1 0-1,-1 1 1,1-1-1,-1 1 1,0-1 0,1 0-1,0 0 1,10-23-1452,8-7 11137,-19 51-7852,0 81-977,0-100-390,2-39-3161,-2 33 3282,0-1 0,-1 1 0,0-1 0,0 0-1,0 1 1,0 0 0,-1-1 0,0 1 0,0 0-1,-1 0 1,1 0 0,-1 0 0,0 0 0,0 0 0,-1 1-1,1 0 1,-1-1 0,0 1 0,0 1 0,-1-1-1,1 1 1,-1-1 0,0 1 0,-6-2 0,12 5-65,-1 0 1,0 0 0,0 0 0,0 0-1,0 0 1,0 0 0,1 0 0,-1 0-1,0-1 1,0 1 0,0 0 0,0 0-1,0 0 1,0 0 0,1 0 0,-1 0-1,0 0 1,0 0 0,0 0 0,0 0-1,0 0 1,0-1 0,0 1 0,0 0-1,1 0 1,-1 0 0,0 0 0,0 0-1,0 0 1,0 0 0,0-1-1,0 1 1,0 0 0,0 0 0,0 0-1,0 0 1,0 0 0,0-1 0,0 1-1,0 0 1,0 0 0,0 0 0,0 0-1,0 0 1,0 0 0,0-1 0,0 1-1,0 0 1,0 0 0,0 0 0,0 0-1,-1 0 1,1 0 0,0-1 0,15 2-42,2 4 130,0 0 0,1 2 0,26 14-1,-23-11-102,41 15-1,-60-24 33,-2-1-24,1 0 0,0 0 0,0 0 0,-1 0 0,1 0 0,0 0 0,0 1 0,-1-1 0,1 0 0,0 0 0,-1 1 0,1-1 0,0 1 0,-1-1 0,1 0 0,-1 1 0,1-1 0,-1 1 0,1 0 0,-1-1 0,1 1 0,-1-1 0,1 1 0,-1 0 0,0-1 0,1 2 0,-1-1 185,-9 0-121,0 0 0,-1 1 0,1 0 0,0 1 0,1 0 0,-1 0 0,0 1 0,1 0 0,0 1 0,0-1 0,0 2 0,0-1 0,1 1 0,0 0 0,0 1 0,1-1 0,0 1 0,-6 8 0,12-15-97,0 1 0,0-1 0,0 0 0,0 0 0,0 0 0,0 0 0,0 0 0,0 1 0,0-1 0,0 0 0,0 0 0,0 0 0,0 0-1,1 0 1,-1 0 0,0 0 0,0 1 0,0-1 0,0 0 0,0 0 0,0 0 0,0 0 0,0 0 0,0 0 0,1 0 0,-1 0 0,0 0 0,0 1 0,0-1 0,0 0 0,0 0 0,0 0-1,1 0 1,-1 0 0,0 0 0,0 0 0,0 0 0,0 0 0,0 0 0,1 0 0,-1 0 0,0 0 0,0 0 0,0 0 0,0 0 0,0 0 0,1 0 0,-1-1 0,0 1 0,0 0-1,0 0 1,0 0 0,0 0 0,0 0 0,1 0 0,1 0-472,47 0-6026,-19 0-192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6.0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174 19 14029,'-9'9'320,"0"1"-1,1-1 1,0 1-1,1 1 1,0-1-1,0 1 0,1 0 1,1 1-1,0 0 1,0 0-1,1 0 1,1 0-1,0 0 1,0 1-1,2-1 1,-1 1-1,2 0 1,0 15-1,2 527-661,-9-559 166,1-3 84,1 0-1,0-1 1,1 1-1,0-1 1,0 0 0,0 0-1,1 0 1,0-1-1,-2-12 1,-12-86 55,14 82-69,-5-53 171,3 0 1,5-86 0,1 148-2,1 1-1,1-1 1,0 1 0,1-1 0,1 1-1,0 0 1,1 1 0,1-1-1,0 1 1,1 1 0,0-1-1,1 1 1,0 1 0,16-16 0,-23 25-64,2 1 0,-1-1 0,0 1 0,0-1 0,1 1 0,-1 0 0,1 0 0,0 1 0,-1-1 0,1 1 0,0 0 0,0 0 0,0 0 0,0 0 0,0 1 0,0 0 0,0-1 0,0 2 0,0-1 0,1 0 0,-1 1 0,0 0 0,0-1 0,6 4 0,-4-2-9,0 1 0,-1 0 0,1 1 0,0-1 0,-1 1 1,0 0-1,0 0 0,0 1 0,0 0 0,-1 0 0,0 0 0,0 0 0,0 0 0,3 7 0,-3-5 9,0 1 0,-1-1 0,0 1 0,0 0-1,0 0 1,-1 0 0,-1 0 0,1 1 0,-1-1 0,-1 0-1,1 1 1,-2-1 0,1 0 0,-1 1 0,0-1 0,-1 0-1,0 0 1,0 0 0,0 0 0,-1 0 0,-1 0 0,1-1 0,-1 1-1,-1-1 1,1 0 0,-1 0 0,0-1 0,-1 1 0,1-1-1,-1 0 1,-1-1 0,1 1 0,-15 8 0,12-9 10,-1-1 1,1 0 0,-1 0-1,0-1 1,-1 0 0,-19 3-1,0-3 820,-36-2 1,66-1-740,0-1-337,3 1-1889,35 3-4389,-10 5-448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12.9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64 2787,'-1'-2'453,"1"0"0,0 0 0,-1 0 0,1 1 0,-1-1 1,1 0-1,-1 0 0,0 0 0,0 0 0,0 1 0,0-1 1,0 0-1,-3-2 0,3 2 64,-1 0 1,1 0-1,-1 0 0,1 0 1,0 0-1,0 0 0,0 0 0,0 0 1,0-1-1,1 1 0,-1 0 1,1-1-1,-1 1 0,1-3 1,-6 85 181,5-17-565,0-3-245,2 0 0,2 0 0,21 109 0,-20-162-518,-1-14-4219,-3-10-1222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13.4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95 5445,'-11'-12'1638,"9"10"-1167,0 0 1,0-1 0,0 1-1,0 0 1,0-1 0,0 1-1,1-1 1,-1 0-1,1 1 1,0-1 0,0 0-1,0 0 1,0 0 0,0 0-1,1 0 1,0 0-1,-1-3 1,3 5-441,-1-1 0,1 1-1,0 0 1,0 0 0,0 0-1,0 0 1,0 0 0,0 1 0,0-1-1,0 0 1,0 1 0,0 0 0,0-1-1,3 1 1,-2-1 15,22-5-59,1 2 0,-1 0-1,1 1 1,-1 2-1,40 2 1,-62-1 8,1 1-1,-1 0 0,0 1 1,1-1-1,-1 1 0,0-1 1,0 1-1,0 0 0,0 0 1,0 0-1,0 0 1,0 1-1,-1-1 0,1 1 1,-1 0-1,0-1 0,0 1 1,0 0-1,0 1 0,0-1 1,-1 0-1,2 6 0,-1-6 34,-1 0 0,0 0-1,0 0 1,0 0 0,-1 1-1,1-1 1,-1 0-1,0 0 1,0 1 0,0-1-1,0 0 1,-1 1-1,1-1 1,-1 0 0,0 0-1,0 1 1,0-1-1,0 0 1,0 0 0,-1 0-1,1 0 1,-1 0-1,0-1 1,-3 4 0,-8 6 38,0-1 0,-1-1 0,-1 0 1,0-1-1,0-1 0,-31 13 0,21-12-3,0 0 0,-1-2 0,-47 7 0,15-12 2062,58-2-1912,16 0-4532,7 1-37,1 2-4596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14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0 3459,'0'0'44,"-1"0"-1,1 0 0,0 0 1,-1 0-1,1 0 0,-1 0 1,1 0-1,-1 0 0,1 0 1,-1 0-1,1 1 0,0-1 1,-1 0-1,1 0 1,-1 0-1,1 1 0,0-1 1,-1 0-1,1 0 0,0 1 1,-1-1-1,1 0 0,0 0 1,-1 1-1,1-1 0,0 0 1,0 1-1,-1-1 0,1 1 1,0-1-1,0 0 0,-1 1 1,-3 5 1953,5 0 3921,0 22-3856,-2 18-498,0-23-1343,0 0 0,6 41 0,-5-62-332,1-1 0,-1 1 0,0-1 0,1 1 0,-1-1 0,0 0 0,1 1 0,0-1 0,-1 0 0,1 1 0,0-1 0,0 0 1,0 0-1,-1 1 0,1-1 0,0 0 0,2 1 0,9 0-3839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15.2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8 3555,'-6'-8'7513,"1"12"-4357,-1 15-2240,-8 410 2612,12-372-3784,2-56 16,-2-9-2248,2-13-1430,0-6-3620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15.6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91 5605,'2'-26'7282,"7"9"-5044,-6 14-2107,0 1-1,0 0 0,0-1 1,0 1-1,0 0 1,0 1-1,1-1 0,-1 0 1,1 1-1,4-1 1,17-5 184,-1 2 1,1 1 0,0 1-1,38 1 1,2-1-239,-61 2-319,12 0-200,-7 3-5409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16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265 23 5381,'1'-1'502,"-1"0"1,1 0-1,0 1 0,-1-1 0,1 0 0,-1 0 1,1 0-1,-1 0 0,0 0 0,1 0 1,-1 0-1,0 0 0,0 0 0,0 0 1,1 0-1,-1 0 0,0 0 0,0 0 1,-1-1-1,-17 0 5691,6 2-7345,3 1 1228,-1 0 0,0 1 0,1 1-1,-1-1 1,1 1 0,0 1 0,0 0 0,0 0-1,1 1 1,-1 0 0,1 0 0,0 1-1,0 0 1,1 1 0,0 0 0,0 0 0,-9 12-1,7-8-94,0 1 1,1-1-1,1 1 0,0 1 0,0-1 0,1 1 0,1 0 0,0 1 0,1-1 0,1 1 0,-4 27 0,6-33-13,1 0 0,0 1 0,0-1-1,1 0 1,0 1 0,0-1 0,1 0-1,4 12 1,-4-15-3,0-1 1,1 0-1,-1 0 0,1 0 0,0-1 1,0 1-1,0-1 0,1 0 0,-1 1 1,1-1-1,0-1 0,0 1 1,0-1-1,0 1 0,0-1 0,7 2 1,2 1 15,-1-1 1,1-1 0,0 0 0,1-1 0,20 1 0,69-5 119,-87 2-88,-3-1 94,0 0 0,0-1 0,12-4 0,7-7-989,-30 12 304,1-1 0,-1 1-1,1-1 1,-1 0 0,0 0-1,0 0 1,0 0 0,3-3-1,-2-4-6131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20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72 448,'0'0'2525,"-1"-4"3083,-4-9-1847,-15 13 993,33 0-3650,33 0-1244,-4 2 187,-28-1-214,1 0 1,-1-1 0,0-1-1,28-4 1,-32 2 298,0-1 1,0 0-1,0 0 1,12-9-1,3 8-6,-23 5-116,0 0 0,0 0 0,0 0 0,0 0 0,0-1 0,0 1 0,1-1 0,-1 1 0,0-1 0,0 0 0,3-2 0,9-7 120,-10 8-5668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20.3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2 5285,'-1'-2'6707,"-3"8"-5731,-3 7-956,5 1 121,0 0-1,1 1 0,0-1 0,2 17 1,-2 30-816,-1-25-2683,2-25-1398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20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0 993,'0'0'179,"0"0"1,0 0-1,0 1 0,-1-1 1,1 0-1,0 0 1,0 0-1,0 0 0,0 0 1,0 0-1,-1 1 1,1-1-1,0 0 0,0 0 1,0 0-1,0 0 0,0 1 1,0-1-1,0 0 1,0 0-1,-1 0 0,1 1 1,0-1-1,0 0 1,0 0-1,0 0 0,0 1 1,0-1-1,0 0 0,0 0 1,0 0-1,0 1 1,1-1-1,-1 0 0,0 0 1,0 0-1,0 1 0,0-1 1,0 0-1,0 0 1,11 4 1938,20-2-3258,-24-2 1813,108 0 154,-115 0-843,0 13-3897,0-4-1350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23.2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11 769,'7'-7'9447,"10"4"-6217,26 3-4364,-30 1 1965,93-1-2016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8.6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169 54 4773,'3'-35'5086,"7"16"2010,-11 26-2776,-7 6-4444,-58 40 149,48-39-150,0 0 0,0 0 0,-25 30 0,42-43 97,0-1 0,1 1 1,-1 0-1,0-1 0,1 1 1,-1 0-1,1-1 1,-1 1-1,1 0 0,-1 0 1,1 0-1,0-1 0,-1 1 1,1 0-1,0 0 0,-1 0 1,1 0-1,0 0 1,0-1-1,0 1 0,0 0 1,0 0-1,0 0 0,0 0 1,0 0-1,0 0 0,1 0 1,-1-1-1,0 1 1,0 0-1,1 0 0,-1 0 1,1 0-1,-1-1 0,0 1 1,1 0-1,0 0 1,-1-1-1,1 1 0,-1 0 1,1-1-1,0 1 0,0-1 1,-1 1-1,1-1 0,0 1 1,0-1-1,1 1 1,5 2-122,1-1 1,-1 1-1,1-2 1,14 3-1,-7-2-130,-12-1 246,15 2-548,0 1 1,0 1 0,32 14-1,-47-18 511,1 1 0,-1-1 0,1 1 0,-1 0 0,0 1 0,1-1 0,-1 1 0,-1-1 0,1 1 0,0 0 0,-1 0 0,1 0 0,-1 0 0,0 0 0,0 1 0,0-1 0,0 1 0,-1-1 0,1 1 0,-1 0 0,0-1 0,0 1 0,0 0 0,0 8 0,-1-10 83,0 1 1,0-1 0,0 1-1,0-1 1,-1 1 0,1-1-1,-1 0 1,1 1-1,-1-1 1,0 1 0,0-1-1,0 0 1,-2 4 0,0-4 4,1 1 0,-1-1 0,0 0 1,1 0-1,-1-1 0,0 1 1,0 0-1,0-1 0,-7 2 0,1 0 13,-1 0 0,-1-1 0,1-1-1,0 0 1,0 0 0,-15-2 0,15 1 207,9 0-227,1 1 1,0-1-1,-1 0 0,1 0 0,-1 0 1,1 0-1,-1 0 0,1 0 0,0 0 0,-1 0 1,1 0-1,-1 0 0,1 0 0,-1 0 0,1 0 1,0 0-1,-1 0 0,1-1 0,-1 1 1,1 0-1,0 0 0,-1 0 0,1-1 0,-1 1 1,1 0-1,0 0 0,-1-1 0,1 1 1,0 0-1,0-1 0,-1 1 0,1 0 0,0-1 1,0 1-1,-1-1 0,1 1 0,0 0 1,0-1-1,0 1 0,0-1 0,0 1 0,0-1 1,-1 1-1,1 0 0,0-1 0,0 1 0,0-1 1,1 1-1,-1-1 0,0 1 0,0-1 1,0 0-26,1 0 1,0 0 0,-1 0-1,1 0 1,0 0 0,0 0 0,-1 0-1,1 1 1,0-1 0,0 0-1,0 0 1,0 1 0,0-1 0,0 0-1,0 1 1,0-1 0,0 1-1,2-1 1,20-3-40,43-1 1,-41 4 106,43-7-1,-61 6-28,0 0 0,0 0 0,0 0 0,0-1 1,-1 0-1,1 0 0,-1-1 0,0 1 0,0-1 0,9-8 0,-13 8-1,1 1 0,-1 0 1,0-1-1,0 1 0,0-1 0,-1 0 1,1 0-1,-1 1 0,0-1 0,0 0 1,0 0-1,-1 0 0,1 0 0,-1 0 1,0 0-1,0-1 0,0 1 1,-1-4-1,0-7 59,1 14-52,0-1-1,0 1 1,0 0-1,0 0 1,0 0-1,0 0 1,-1-1-1,1 1 1,0 0-1,-1 0 1,1 0-1,-1 0 1,0 0-1,1 0 1,-1 0-1,0 0 0,1 0 1,-1 0-1,0 0 1,0 1-1,0-1 1,0 0-1,0 0 1,-1 0-1,-1 0 210,0 0 0,1 0 0,-1 0-1,0 0 1,0 1 0,0-1 0,0 1 0,-5 0-1,7 0-220,0 0-1,0 1 1,1-1-1,-1 0 0,0 1 1,0-1-1,1 1 1,-1-1-1,0 1 0,1-1 1,-1 1-1,0-1 0,1 1 1,-1 0-1,1-1 1,-1 1-1,1 0 0,-1-1 1,1 1-1,0 0 1,-1 0-1,1 0 0,0-1 1,0 1-1,-1 0 1,1 0-1,0 0 0,0 0 1,0 0-1,-3 33 23,3-28-9,-1 0-46,1 0-1,0 1 1,0-1-1,0 0 1,1 1-1,0-1 1,0 0-1,1 0 1,0 0-1,0 0 1,0 0-1,1 0 1,0 0-1,0-1 1,0 1-1,1-1 1,-1 0-1,1 0 1,0 0-1,1-1 1,-1 0-1,1 1 1,0-1-1,0-1 1,1 1-1,-1-1 1,7 3-1,-5-3-571,-1-1-1,1 0 1,0 0 0,0 0-1,0-1 1,0 0-1,1-1 1,-1 1 0,0-1-1,0-1 1,0 1-1,10-3 1,13-12-5692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28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34 288,'-9'-18'17307,"10"22"-17282,-1 0-1,0 0 0,0-1 0,0 1 1,-1 0-1,1 0 0,-1-1 1,0 1-1,-2 5 0,-1 4-16,-59 239 52,32-136-50,33-177-582,-2 38 215,3-41-1,7 10 333,23-175 952,-32 221-521,0 10-170,1 23-81,2 17-18,3-4-116,-2-9-26,1 0 0,13 38 0,-16-60-10,-1 0 1,1 0-1,0-1 0,1 0 0,0 0 0,0 0 0,0 0 0,0 0 0,1-1 0,0 1 0,1-2 0,-1 1 0,1 0 0,12 7 0,-16-11 1,1 1 1,0-1 0,0 1 0,1-1 0,-1 0 0,0 0 0,0 0-1,1-1 1,-1 1 0,0-1 0,1 0 0,-1 0 0,0 0-1,1 0 1,-1-1 0,0 1 0,1-1 0,-1 0 0,3-1-1,-2 0 21,0 0 0,-1 0-1,1-1 1,-1 1-1,0-1 1,1 0 0,-1 0-1,-1 0 1,1-1-1,0 1 1,-1-1 0,0 1-1,3-8 1,8-14 142,-2 0 0,-1-1-1,-2-1 1,0 0 0,-2 0 0,-1 0 0,-1-1 0,1-38 0,-5 66 6,0 21-2205,-2 1-27,2 3-1804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28.6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12332,'0'0'3849,"0"2"-3876,9 198 1799,-9-186-1771,-1 7 41,1-1 0,1 1 0,1-1-1,0 0 1,2 0 0,6 21 0,-4-32-1716,-4-15 520,0-22-1153,-2 23 1143,0-18-3967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29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13 7527,'0'0'229,"-1"0"0,1-1 0,0 1-1,0 0 1,0 0 0,0 0 0,0-1 0,0 1 0,0 0-1,0 0 1,0-1 0,0 1 0,0 0 0,0 0 0,0 0-1,0-1 1,0 1 0,0 0 0,0 0 0,0-1 0,0 1-1,0 0 1,0 0 0,0 0 0,0-1 0,0 1 0,1 0-1,-1 0 1,0 0 0,0 0 0,0-1 0,0 1 0,0 0-1,1 0 1,-1 0 0,0 0 0,0 0 0,0-1 0,1 1-1,-1 0 1,14-3 2707,28 3-4411,-30 0 2494,61-1-706,17 1-155,-30 1-3127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29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232 81 3171,'0'0'3507,"0"-3"1966,0-16-3061,0 16-2087,1 1 0,-1-1 0,0 1 0,0-1 1,-1 0-1,1 1 0,0-1 0,-1 1 0,0-1 0,1 1 0,-1-1 0,0 1 0,0 0 0,0-1 0,-1 1 0,1 0 0,-3-4 0,1 5-187,0-1 0,0 1-1,-1-1 1,1 1 0,0 0-1,0 0 1,-1 1-1,1-1 1,-1 1 0,1-1-1,-1 1 1,1 0 0,-5 1-1,3 0-115,-1 0 0,1 0 1,0 0-1,0 1 0,0-1 0,1 1 0,-1 1 0,0-1 0,1 1 0,-1-1 1,1 1-1,0 1 0,0-1 0,0 1 0,0-1 0,1 1 0,-1 0 0,1 0 1,0 0-1,-5 10 0,-2 4-84,0 0 1,2 1-1,-14 39 1,16-35 26,1 0 1,0 1-1,2 0 0,1 0 1,1 25-1,1-45 27,0-1-1,0 1 1,0-1 0,1 0 0,0 1-1,0-1 1,0 0 0,0 0 0,0 1-1,0-1 1,1 0 0,0 0 0,0 0-1,-1-1 1,2 1 0,-1 0 0,0-1-1,0 1 1,1-1 0,0 0 0,-1 0-1,1 0 1,0 0 0,0 0 0,0-1-1,0 1 1,0-1 0,0 0 0,1 0-1,-1 0 1,6 1 0,10 1 59,-1-1-1,1-1 1,-1 0 0,29-3 0,-42 2-25,7-2-1,-1 1 0,0-1-1,0-1 1,0 0 0,-1-1 0,1 0 0,-1 0 0,0-1 0,0 0 0,13-10-1,-10 6-865,-1-1-1,-1 0 1,1-1-1,9-12 0,1-8-3914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10.6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1123 0 8776,'-65'4'5585,"49"-4"-4849,0 1-1,0 0 0,-23 6 0,-3 0-590,0-1 1,-1-2 0,1-2 0,-61-5-1,12 1 50,-504 2 1236,585-13-1735,8 8-7154,2 2 2290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11.4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234 15 6887,'0'0'5957,"-15"6"-3939,2 3-1747,0 0 1,-16 16-1,23-19-250,0 0-1,-1 0 1,0-1 0,-1 0-1,1 0 1,-1 0 0,0-1 0,0 0-1,0-1 1,0 0 0,-13 3-1,-40 0 1192,61-6-1158,0 2-65,0-1-1,1 1 1,-1-1 0,1 0 0,-1 1 0,1-1 0,-1 0 0,1 1 0,0-1 0,0 0 0,0 0 0,0 0 0,0 0 0,0 0 0,0 0-1,0 0 1,0 0 0,0 0 0,1 0 0,-1-1 0,2 2 0,33 14-333,-26-12 307,18 5 57,1-1-1,58 9 1,24 6-330,-109-45 1063,-2 12-733,-1 0 1,0 0-1,-1 0 1,0 1-1,0-1 1,-1 1-1,0-1 1,-1 1-1,-6-10 1,-1-2 78,-2 1 0,-26-31 0,27 41 79,7 13-1848,3 21-2797,2-19 3982,0 21-5035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12.0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89 9993,'19'1'2123,"-13"-3"1595,-6-2-3614,1 1 0,0 0 0,-1-1 0,0 1 0,0-1 1,0 1-1,0 0 0,-1-1 0,1 1 0,-1-1 0,0 1 1,-1-4-1,0 4-77,1 1 0,-1 0 0,0-1 0,0 1 1,0 0-1,-1 0 0,1 0 0,0 1 0,-1-1 0,1 0 1,-1 1-1,1 0 0,-1-1 0,-4 0 0,3 0-40,0 0 0,0 1 0,0 0 0,0-1-1,0 2 1,-1-1 0,1 0 0,0 1 0,0 0-1,-1 0 1,1 0 0,0 0 0,0 1 0,0-1-1,-1 1 1,-5 2 0,7-1 9,-1 0-1,1 0 1,0 1-1,-1-1 1,1 1-1,0 0 1,1-1-1,-1 1 1,0 0 0,1 1-1,0-1 1,-1 0-1,1 1 1,1 0-1,-1-1 1,0 1-1,0 4 1,-1 0-2,1 0-1,0 0 1,1 0-1,-1 0 1,2 0 0,-1 0-1,1 0 1,0 1-1,2 8 1,-2-16-1,1 0 1,-1 0-1,1 0 1,-1 0-1,1-1 0,0 1 1,-1 0-1,1 0 1,0-1-1,0 1 0,-1 0 1,1-1-1,0 1 1,0-1-1,0 1 0,0-1 1,0 1-1,0-1 1,0 1-1,0-1 0,0 0 1,0 0-1,0 0 1,0 1-1,0-1 0,0 0 1,0 0-1,0 0 1,0-1-1,0 1 0,0 0 1,0 0-1,0 0 1,2-2-1,0 2 21,0-1-1,0 0 1,0 0 0,0 0 0,0 0-1,0-1 1,0 1 0,0-1-1,-1 1 1,3-3 0,15-31 95,-6 8 6,-14 27-69,0 0 0,1 0 0,-1-1 0,0 1 1,1 0-1,-1 0 0,0 0 0,1-1 0,-1 1 0,0 0 0,1 0 0,-1 0 0,1 0 0,-1 0 0,0 0 1,1 0-1,-1 0 0,1 0 0,-1 0 0,0 0 0,1 0 0,-1 0 0,0 0 0,1 0 0,-1 0 0,1 0 1,-1 0-1,0 1 0,1-1 0,-1 0 0,0 0 0,1 0 0,-1 1 0,0-1 0,0 0 0,1 0 0,-1 1 1,0-1-1,0 0 0,1 1 0,-1-1 0,0 0 0,1 1 0,13 19 397,-10-15-197,7 10-213,2 0 1,0-2-1,1 1 0,0-2 0,0 0 0,2-1 0,-1 0 1,2-1-1,-1-1 0,1 0 0,0-2 0,1 0 0,0 0 1,0-2-1,1 0 0,-1-1 0,1-1 0,22 0 0,-38-2-277,1-1 0,-1 0 0,0 0 0,0 0 0,0-1 0,0 1 0,0-1 0,0 0 0,0 0 0,0 0 0,0 0 0,0 0 0,0 0 0,0-1 0,-1 1 0,1-1 0,-1 0 0,1 0-1,-1 0 1,0 0 0,0-1 0,1 1 0,-2 0 0,1-1 0,0 1 0,0-1 0,1-3 0,19-49-12584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24.6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1 177 2819,'0'-176'13933,"0"209"-13811,5 837 1589,37-1-1099,-26-518-575,-14-346-835,-2-5 697,1 0-1,-1 0 1,0 0-1,0 0 1,0 0 0,0 0-1,0 0 1,1 0 0,-1 0-1,0 0 1,0 0-1,0 0 1,0 0 0,0 0-1,1 0 1,-1 0 0,0 0-1,0 0 1,0 0-1,0 0 1,0 0 0,1 0-1,-1 0 1,0 0 0,0 0-1,0 0 1,0-1-1,0 1 1,1 0 0,-1 0-1,0 0 1,0 0 0,0 0-1,0 0 1,0 0-1,0-1 1,0 1 0,0 0-1,0 0 1,0 0-1,0 0 1,1 0 0,-1-1-1,0 1 1,0 0 0,0 0-1,0 0 1,0 0-1,0 0 1,0-1 0,0 1-1,0 0 1,0 0 0,0-20-5398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26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12 412 609,'-8'-19'6712,"7"15"-6360,0-1 0,0 0-1,1 0 1,0 0-1,0 0 1,0 0-1,0 1 1,1-1-1,1-7 1,-1 11-289,0 0-1,0 0 1,0 1-1,0-1 1,0 1 0,0-1-1,0 1 1,0-1-1,0 1 1,0-1 0,0 1-1,0 0 1,0 0-1,0-1 1,0 1 0,0 0-1,1 0 1,-1 0-1,1 1 1,27 0 1736,-27-1-1839,39 3 478,0-2-1,0-1 1,0-3 0,-1-1 0,1-2-1,55-16 1,175-43-252,-188 49-159,111-7 0,-11 17 6,-67 4 41,119-19 1,2-20 145,-65 9-71,252-13 0,-109 43-43,210-12-31,-517 13-85,377-22-60,187 23-122,-554-4-3310,-8-1-1116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26.5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9993,'1'5'301,"0"0"0,0 0-1,1 0 1,-1 0-1,1-1 1,0 1-1,5 9 1,8 20 172,0 31-79,-4 2 0,5 118 0,-8-76-359,6 53 247,34 419-1303,-26 1-295,-6-79 2971,23-40-1314,-35-375-698,-4-30-4405,0-40 1575,0-4-1127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9.0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 15599,'-6'14'402,"0"1"-1,0 0 1,2 0 0,0 1 0,1 0 0,0-1-1,-1 23 1,7 113 142,0-118-563,1-1-1,2 0 1,1 0 0,2-1-1,1 1 1,2-2 0,27 53-1,-37-79-152,13 19-1403,1-17-2491,-12-7 355,-3-5-1803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28.5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0 4869,'-1'186'5893,"17"389"-2909,-13-554-2955,12 38-1,-3-13-21,-12-45 53,0 0-1,0-1 0,0 1 1,0 0-1,0 0 0,0 0 1,0-1-1,0 1 0,0 0 0,0 0 1,1-1-1,-1 1 0,0 0 1,1 0-1,-1-1 0,0 1 1,1 0-1,-1-1 0,1 1 1,-1-1-1,1 1 0,-1-1 1,1 1-1,0-1 0,-1 1 0,1-1 1,0 1-1,-1-1 0,1 1 1,0-1-1,-1 0 0,1 0 1,0 1-1,0-1 0,-1 0 1,1 0-1,0 0 0,0 0 0,0 0 1,-1 0-1,1 0 0,0 0 1,0 0-1,-1 0 0,1 0 1,1-1-1,8 1-316,59 0 595,105 1 43,236-29 0,-225 0-384,523-49 977,-576 74-890,446-22 83,255-27 169,-598 36-52,42 0-194,-247 14-77,0-2 0,-1 0-1,1-2 1,54-19 0,-56 15-7,0 2 1,1 1-1,0 1 1,57-4-1,-61 10-21,-1-2 0,0 0 0,1-1 0,-1-2-1,41-12 1,-36 6 12,-21 7 1,1 1 0,-1-1 0,1 2 1,0 0-1,0 0 0,12-1 0,-21 3-197,0 0 1,1-1-1,-1 1 0,0 0 0,1 0 0,-1 0 0,0-1 0,1 1 0,-1 0 1,0-1-1,0 1 0,1 0 0,-1-1 0,0 1 0,0 0 0,0-1 0,1 1 1,-1 0-1,0-1 0,0 1 0,0 0 0,0-1 0,0 1 0,0-1 0,0 1 1,0 0-1,0-1 0,0 1 0,0 0 0,0-1 0,0 1 0,0-1 0,0 1 1,0-2-1481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28.8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2210,'0'11'7559,"0"0"-6181,0 5-386,0-1 322,0 5 31,0 0-384,0 0-385,0 4-608,4-2-256,-4-4-3908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51.2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2 272 352,'0'2'16768,"0"-30"-16269,-1 10-362,1 0-1,1 0 0,3-25 1,-3 39-136,0-1 0,0 1 0,0 0 0,1-1 1,-1 1-1,1 0 0,0 0 0,0 0 0,1 1 0,-1-1 1,1 0-1,0 1 0,0 0 0,0 0 0,0-1 0,0 2 0,1-1 1,0 0-1,4-2 0,-6 4 9,0 0 0,1-1 1,-1 2-1,0-1 0,1 0 0,-1 0 1,0 1-1,1-1 0,-1 1 0,1 0 1,-1 0-1,1 0 0,-1 0 0,1 0 1,-1 0-1,1 1 0,-1-1 0,0 1 1,1-1-1,-1 1 0,0 0 0,1 0 1,-1 0-1,0 1 0,0-1 0,0 0 1,0 1-1,0-1 0,0 1 0,-1 0 1,1 0-1,0 0 0,-1 0 0,1 0 1,-1 0-1,0 0 0,1 2 0,6 10 98,-2 1 1,0 0-1,0 0 0,5 25 0,-6-20-77,-1-3-22,1 1 0,1-1 1,0-1-1,1 1 0,1-1 1,1 0-1,13 18 1,-21-34-8,-1 1 1,1 0 0,0-1 0,0 1 0,0-1 0,0 1 0,0-1 0,0 1 0,0-1 0,0 0 0,0 1 0,0-1 0,0 0 0,0 0 0,0 0 0,0 0 0,0 0 0,0 0 0,0 0 0,0 0 0,0-1 0,0 1-1,0 0 1,2-1 0,-1 0 19,0 1 0,0-1 0,0 0 0,-1 0 0,1 0-1,0 0 1,0 0 0,-1 0 0,1-1 0,-1 1 0,1-1-1,0-1 1,5-8 11,-1 0 0,-1-1 1,0 1-1,0-1 0,-1 0 0,-1-1 0,0 1 0,1-14 0,0-15 47,-3-49 0,-1 72-47,1 16-34,-1 1-1,1-1 0,-1 0 0,1 1 0,0-1 1,0 1-1,-1-1 0,1 1 0,0-1 1,0 1-1,1-1 0,-1 1 0,0 0 1,0 0-1,1 0 0,-1 0 0,0 0 0,1 0 1,-1 0-1,1 0 0,-1 0 0,1 1 1,0-1-1,1 0 0,1-1 5,1 1-1,-1-1 1,0 1-1,1 0 1,-1 1-1,1-1 1,-1 1-1,8 0 1,-10 1 2,-1-1 0,1 1 0,0 0 0,0 0 1,0 1-1,-1-1 0,1 0 0,0 1 0,-1-1 0,1 1 0,-1-1 0,0 1 1,1 0-1,-1-1 0,0 1 0,0 0 0,1 4 0,16 35 118,-18-39-108,6 18 27,-1 0 1,4 41 0,2 6-11,-10-64-44,-1 0 0,1 0 0,0 0 0,0 0 0,0 0 0,0 0 0,1 0 0,-1 0 0,1 0 0,0-1 0,0 1 0,0 0 0,0-1 0,0 0-1,0 1 1,1-1 0,-1 0 0,1 0 0,0-1 0,-1 1 0,1 0 0,0-1 0,0 0 0,0 1 0,0-1 0,0 0 0,7 0 0,-10-1 27,1 0 0,0-1 0,0 1 0,0-1 0,0 0 0,0 1 0,0-1 0,-1 0 0,1 1 1,0-1-1,-1 0 0,1 0 0,0 0 0,-1 1 0,1-1 0,-1 0 0,1 0 0,-1 0 0,1-1 0,8-22 173,-8 22-170,10-33 52,-2-1 0,6-54 0,-1 8-50,-13 80-23,0 0 0,0 0 0,0 0-1,0 0 1,0 0 0,0 0 0,0 1 0,1-1 0,-1 1 0,0-1-1,1 1 1,0-1 0,-1 1 0,1 0 0,0 0 0,3-2 0,37-17-87,-17 10 62,-23 8 31,0 1 0,0 0 0,1 0 0,-1 0-1,0 1 1,1-1 0,-1 0 0,1 1 0,-1-1 0,1 1 0,-1 0-1,1 0 1,-1 0 0,1 0 0,-1 1 0,1-1 0,-1 1 0,1-1-1,3 2 1,-3 0 8,1 0 0,-1 0 0,0 0 0,0 1 0,0-1 0,0 1 0,-1 0 0,1 0 0,-1 0 0,1 0-1,2 5 1,1 2 20,-1 1-1,-1-1 1,0 0 0,0 1-1,-1 0 1,-1 0-1,3 20 1,2 32 252,-7-62-454,0-1 1,1 0-1,-1 1 1,1-1-1,-1 0 1,0 1-1,1-1 1,-1 0 0,1 0-1,-1 1 1,1-1-1,-1 0 1,0 0-1,1 0 1,-1 0-1,1 0 1,-1 0 0,1 1-1,-1-1 1,1 0-1,-1 0 1,1-1-1,-1 1 1,1 0-1,-1 0 1,1 0-1,0 0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52.8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3075,'1'1'4182,"7"6"-3154,3 20 590,-1 0 0,-1 1 0,8 48 0,-2-10-888,-8-36-384,-3 0 0,3 53 1,0 10 637,-1-23-292,-6 119 1,-2-82-140,18 94-323,-9-149-65,34 165 27,-19-118-91,-18-79-85,9 38 126,-3 0 1,4 94-1,-13-102 540,0-28-2101,-1-3-4570,0-37 464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54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0 335 1986,'32'-3'9109,"16"-8"-5777,8-2-2566,128-5-24,59-9-267,-156 15-117,1 4 0,112 4-1,-178 2-302,-1-1 0,1 0 0,-1-2 0,0-1 0,-1 0 0,25-12 0,58-15 169,-64 26-93,2 2 1,-1 1-1,43 2 1,-36 2-46,89-12 1,-44-6 196,136-20 139,86-7-219,-57 28 85,-186 12-124,31-4-2837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55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1 305 4965,'0'0'4036,"26"0"-2163,-9 0-890,138-2 3901,-90 0-4425,100-18 0,-50-3-383,-37 6 19,116-10 1,-145 23-8,0-1-1,0-3 1,-1-2-1,57-19 1,-48 11 149,2 3 0,103-14 0,121 8-98,-198 16-81,116 1 206,-111 5-207,121-15 1,-118 3-34,61-10-11,-120 12-17,-26 6-29,0 1 0,1 0 0,-1 0-1,0 1 1,10 0 0,9 2-160,-2-1-5935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56.6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5541,'5'0'6179,"17"3"-3592,-19 3-2385,0 1 1,0 0-1,0 0 1,-1 0-1,0 0 0,-1 0 1,1 0-1,-1 1 1,0 12-1,0-9-21,2 16 16,17 257 374,-20 437 855,2-682-1449,2 0 1,2 0 0,13 47-1,-1-6 91,-13-54-53,7 42 60,39 115 1,34 15 986,-83-193-1046,11 20-1350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58.3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55 3812,'3'0'78,"1"0"0,-1-1 1,0 1-1,0-1 0,0 1 0,0-1 1,0 0-1,0 0 0,0-1 1,3-1-1,6-3 304,9 0 4165,14-4-3700,-33 10-905,-1-1-1,0 1 1,0-1 0,0 1-1,-1-1 1,1 0-1,0 1 1,0-1 0,0 0-1,0 1 1,0-1 0,-1 0-1,1 0 1,0 0-1,-1 0 1,1 0 0,-1 0-1,1 0 1,-1 0-1,1 0 1,-1 0 0,0 0-1,1 0 1,-1 0 0,0-1-1,-9 2-176,4 0-357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1:58.6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0 137 833,'0'-33'955,"0"26"583,6 6 4272,5-3-2139,13-30-1602,-18 27-2875,-1 0 1,0 0-1,0 0 0,3-10 1,-6 5-4758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03.1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3427,'3'7'11997,"3"25"-9704,4 46-2954,-6 270 1002,3 33-265,27-41 7,9 234 202,-43-548-255,-1 70 110,23 181 0,-2-171-4,-7-43 12,-3 0 1,4 98-1,-12 130 80,-5 304 41,1-537-172,-1-16-68,2-1-1,2 0 1,2 0-1,8 43 1,0-21-11,-9-45-27,0-1 0,2 1 0,0-1 0,14 33 0,-17-49-6,0 1 0,0 0 0,1-1 0,-1 1 0,1-1 0,0 1 0,-1-1 0,1 0-1,0 1 1,0-1 0,0 0 0,-1 0 0,1-1 0,0 1 0,1 0 0,-1-1 0,0 1 0,0-1-1,0 1 1,3-1 0,51 1 93,-37-2 44,59 1-102,0-3-1,103-18 1,163-15 114,-192 25-103,346 2-39,-310 11-11,678-2-851,-825-3 202,0-2 0,0-2 0,0-1 0,68-24 0,-55 15-112,95-16 0,215 14-631,-142 14 2234,-133-1-977,115-23-1,140-11 1173,-7 1-488,-256 20-484,4-2-2737,-29 14-5261,-30 7 4146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9.3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0 137 12172,'19'-11'1889,"5"-6"-223,11-1 576,8 0-769,4 2-384,6-1-160,-4 3-640,-4 3-225,-8 5-96,-10 3-1218,-9 1-1600,-7-2-4357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06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0 390 1922,'0'0'2098,"6"-3"3142,15-7-1859,225 10 4,-218-3-3260,51-10 1,-47 7-46,36-3 0,619-45 358,-656 51-444,122-10 441,258-57 0,-343 55-334,1 2 0,78-3 0,140 6 298,-228 9-316,160-7 176,259-44 0,-200 29-181,-4 1-28,161-14-66,2 34-677,-226 3-354,-116-5 1065,-60 1-83,-1 1 0,44 4 1,-76-1 94,0 0 0,0-1 0,0 1 1,0 0-1,-1 0 0,1 0 0,0 0 0,0 1 1,-1-1-1,1 0 0,-1 1 0,1-1 1,-1 1-1,0-1 0,1 1 0,-1 0 1,0 0-1,0 0 0,0-1 0,0 1 0,-1 0 1,1 0-1,0 0 0,0 3 0,9 52 466,-9-53-509,23 271 177,13 98 62,35 310-523,-64-594 274,2 18 46,9 121 108,-6-113-60,1 7-14,-2 84-84,-4-100 14,-8 184 0,-27-66-35,23 25-235,-1 4-32,-1-203-340,-12 50 0,-3 18 321,12 57 1514,9-170-1139,2 1 1,-1-1-1,1 1 1,-1-1-1,1 0 0,1 0 1,-1 0-1,1 0 1,6 9-1,12 25 415,-15-24-604,-1-1 0,-1 1 1,-1 0-1,0 0 0,1 18 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07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64 6438,'31'-4'1593,"-1"0"0,1 2 0,58 4 0,-62 0-595,0-2 1,0 0 0,1-2-1,-1-1 1,38-9 0,-54 10-1246,-9 2 65,-1 0 1,1 0-1,-1-1 1,1 1-1,0 0 0,-1-1 1,1 1-1,-1-1 0,1 1 1,-1-1-1,1 1 0,-1-1 1,0 0-1,1 0 0,-1 0 1,0 0-1,0 0 0,0 0 1,1 0-1,-1 0 0,0-1 1,-1 1-1,1 0 0,0-1 1,0 1-1,0 0 1,-1-1-1,2-1 0,-2-9-6218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50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3 250 897,'-2'2'12321,"1"-7"-7769,2-13-6467,-1 4 2700,1 7-780,1 0 1,-1 0 0,1 0-1,1 1 1,-1-1-1,1 0 1,0 1 0,5-7-1,12-32 404,-18 40-323,-1-1 78,0 1 0,1 0 0,0-1 0,0 1 0,0 0 0,1 0 0,3-6 0,-5 11-19,51-2 111,-51 3-226,0-1 1,0 1 0,0-1-1,-1 1 1,1 0-1,0-1 1,0 1-1,-1 0 1,1 0-1,0 0 1,-1 0 0,1-1-1,-1 1 1,1 0-1,-1 0 1,1 0-1,-1 0 1,0 0 0,0 0-1,1 2 1,6 24 507,-7-26-533,13 79 264,6 22-186,-18-98-96,0 1 0,1-1-1,0 0 1,0 0-1,1 0 1,-1 0 0,1 0-1,-1-1 1,1 1-1,5 3 1,-7-5 19,1-1 0,-1 1 0,1-1 0,0 0 0,0 1 0,0-1-1,-1 0 1,1 0 0,0 0 0,0 0 0,0-1 0,1 1 0,-1-1 0,0 1 0,0-1 0,0 0 0,0 1 0,0-1-1,1 0 1,-1-1 0,0 1 0,0 0 0,3-1 0,-3-1 48,0 1-1,0-1 1,0 1 0,0-1-1,-1 0 1,1 0-1,-1 0 1,1 0 0,-1 0-1,0 0 1,1 0 0,-1 0-1,1-4 1,12-32 38,-7 10-16,7-48 0,2-8 29,-14 79-114,0 0 0,0 0 0,0 1 0,0-1 0,1 1 1,0-1-1,0 1 0,0 0 0,0 0 0,5-3 0,-7 5 6,1 1 0,-1-1 0,1 1 0,-1 0 0,1 0 0,0-1 0,-1 1 0,1 0 0,0 1-1,0-1 1,0 0 0,0 0 0,0 1 0,-1-1 0,1 1 0,0 0 0,0 0 0,0-1 0,1 1 0,-1 0 0,0 1-1,0-1 1,0 0 0,0 1 0,-1-1 0,1 1 0,0-1 0,4 3 0,-5-2 12,1 1 0,0 0 0,0 0 0,-1 0 1,1 0-1,-1 0 0,1 0 0,-1 1 0,0-1 0,0 0 0,0 1 0,0-1 1,0 1-1,-1-1 0,1 5 0,5 40 158,-6-45-165,1 40 52,-1-22-20,1 0 0,5 25-1,-5-39-38,0-1 0,0 0 0,1 1 0,0-1 0,0 0 0,0 0 0,1-1 0,-1 1 0,1 0 0,0-1 0,1 1 0,-1-1 0,5 4 0,-5-6 19,-1 1 0,0-1 0,1 0 0,0 0 0,0 0 0,0 0 0,0 0 0,0 0 0,0-1 0,0 0-1,0 1 1,0-1 0,1-1 0,-1 1 0,0 0 0,1-1 0,-1 1 0,1-1 0,-1 0 0,1 0 0,-1-1 0,7-1 0,-6-1 16,0-1 0,-1 1 0,1-1 1,-1 0-1,0 0 0,0-1 0,0 1 1,0-1-1,-1 0 0,0 1 0,3-10 1,1-3-26,-2-1 1,6-32-1,5-23 9,-13 66-13,0 1 0,0 0 0,1 0-1,0 0 1,0 0 0,1 0-1,-1 0 1,8-7 0,25-27-12,-35 39 12,-1 0-1,0 1 1,1-1-1,-1 0 1,1 1-1,-1-1 1,1 0-1,-1 1 0,1-1 1,0 1-1,-1-1 1,1 1-1,0-1 1,-1 1-1,1-1 1,0 1-1,0 0 1,-1-1-1,1 1 1,0 0-1,0 0 1,0-1-1,-1 1 1,1 0-1,0 0 1,0 0-1,0 0 0,1 0 1,-1 1 1,0 0 0,1-1 0,-1 1 0,0 0 0,0 0 1,1 0-1,-1 0 0,0 0 0,0 0 0,0 0 0,0 1 0,-1-1 0,1 0 1,1 2-1,1 3 8,0 0 0,0 1 0,-1-1 1,0 1-1,3 12 0,-4 27 77,-2-39-87,1 1 1,0-1-1,0 1 0,1-1 0,0 0 1,0 1-1,0-1 0,1 0 0,0 0 1,1 0-1,0 0 0,0 0 0,5 8 1,-7-14-17,1 0-1,0 0 1,0 0 0,0 0 0,0 0 0,0-1-1,0 1 1,0 0 0,0-1 0,0 0 0,0 1 0,1-1-1,-1 0 1,0 0 0,3 0 0,34-5-595,1-10-3495,-19 8-1430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2:53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0 262 4036,'0'0'11152,"0"-18"-10416,0 2-547,1 0 0,1-1-1,0 1 1,4-16 0,-4 24-132,1 0-1,0 0 1,0 1 0,1-1-1,0 1 1,0 0 0,0 0 0,1 0-1,10-10 1,-13 14-17,1 1-1,-1 0 1,1 0-1,0 0 1,0 0-1,0 1 1,0-1 0,0 1-1,0 0 1,1-1-1,-1 1 1,0 1-1,1-1 1,-1 1-1,0-1 1,1 1 0,-1 0-1,1 0 1,-1 0-1,0 1 1,6 0-1,-8 0 2,1 1 0,-1-1-1,0 1 1,0-1 0,0 1-1,0 0 1,0-1 0,0 1-1,0 0 1,0 0 0,-1 0 0,1-1-1,-1 1 1,1 3 0,7 29 96,-4-6-86,1 37 0,-5-45-46,1 0 0,1 1 0,2-1 1,7 30-1,-9-47-6,-1 0 1,1 0-1,0 0 1,0 0-1,0 0 1,1 0-1,-1 0 1,1-1 0,5 5-1,-7-6 31,1 0 0,-1 1 1,0-1-1,1-1 0,-1 1 0,1 0 1,-1 0-1,1 0 0,-1-1 0,1 1 1,0-1-1,-1 1 0,1-1 0,0 0 0,-1 0 1,1 1-1,0-1 0,-1-1 0,1 1 1,0 0-1,0 0 0,-1 0 0,4-2 1,-4 1 59,1-1 1,-1 1 0,1-1 0,-1 0 0,1 0 0,-1 0-1,0 1 1,0-1 0,0 0 0,0-1 0,0 1 0,0 0 0,0-2-1,9-36 180,-7 29-167,9-43 133,-4 16-74,2 2-1,19-51 0,-25 78-137,0 1 1,1-1-1,-1 1 0,9-10 0,-12 16-24,0 0 1,1 1-1,-1-1 1,1 0-1,-1 1 1,1 0-1,0-1 1,-1 1-1,1 0 1,0 0-1,0 0 1,0 0-1,0 0 1,0 0-1,0 0 1,0 1-1,0-1 1,0 1-1,0-1 1,0 1-1,0 0 1,0 0-1,1 0 1,-1 0-1,4 1 1,-4 2 19,1 0 0,-1 0 1,0 0-1,0 0 0,-1 0 0,1 1 1,-1-1-1,1 0 0,-1 1 1,1 4-1,-1-4-14,28 108 49,-21-74-69,24 66 0,-29-97 45,12 24-206,-15-30 168,1-1 0,-1 1 0,1 0 0,-1-1-1,1 1 1,-1-1 0,1 1 0,0-1 0,-1 0 0,1 1 0,0-1 0,-1 1 0,1-1-1,0 0 1,0 0 0,-1 0 0,1 1 0,0-1 0,0 0 0,0 0 0,-1 0-1,1 0 1,0 0 0,0 0 0,-1 0 0,1 0 0,0-1 0,0 1 0,-1 0-1,1 0 1,0-1 0,0 1 0,-1 0 0,1-1 0,0 1 0,-1-1 0,1 1-1,0-1 1,4-5 45,-1 0-1,0 0 0,0 0 0,0 0 0,-1-1 0,0 1 0,-1-1 0,1 0 1,-1 0-1,1-8 0,5-11 8,6-17 9,-11 31-57,0 0 0,0 1 0,2-1 0,-1 1 0,1 0 0,1 0 0,0 0 0,1 1 0,0 0 0,11-12 0,-14 20-1,0-1 0,1 1 0,-1 0 0,1 0 0,0 0 0,0 1 0,0-1 0,0 1 0,0 1 0,0-1 0,0 1 0,0-1-1,0 1 1,0 1 0,0-1 0,7 2 0,-10-1 7,0 0-1,1 0 1,-1 0 0,0 0-1,0 0 1,-1 1 0,1-1-1,0 1 1,0-1 0,-1 1-1,1 0 1,0-1 0,-1 1-1,3 4 1,15 33-15,-12-23 11,34 58 86,-39-72-165,0 0 0,0 0 0,1 0 0,-1 0-1,0-1 1,1 1 0,0-1 0,-1 0 0,1 0 0,0 0 0,-1 0-1,1 0 1,0 0 0,0-1 0,0 0 0,0 1 0,-1-1 0,6 0-1,54-4-3451,-37-2-1545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16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4 737,'0'-4'2306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18.8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6 1313,'-4'-3'10316,"9"1"-5381,11 2-3589,-14 0-1442,66 0-904,-23 0-4481,-28 0-663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19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 1121,'0'0'2883,"0"-15"6987,10 143-8061,-1-43-1461,3 3 1617,-9-85-3043,1-4-4677,-3-7-539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0.4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5189,'0'66'9760,"0"3"-6333,0 138-6573,1-206 2801,0 0-1,1 0 0,-1-1 1,1 1-1,-1-1 1,1 1-1,-1-1 0,1 1 1,-1-1-1,1 0 0,-1 0 1,1 0-1,-1 0 0,4 0 1,-4 0-337,3 0-3685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0.9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3331,'3'15'4010,"0"0"1,1 22-1,3 16-3026,11 115-909,-18-167-240,1-1-1,-1 1 1,0-1 0,0 0-1,1 1 1,-1-1 0,0 0 0,0 0-1,1 1 1,-1-1 0,1 0-1,-1 0 1,0 1 0,1-1-1,-1 0 1,0 0 0,1 0 0,-1 0-1,1 1 1,-1-1 0,1 0-1,-1 0 1,0 0 0,1 0 0,-1 0-1,1 0 1,-1 0 0,1 0-1,-1 0 1,0-1 0,1 1-1,0 0 1,1 0-1219,1 0-1952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1.5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4292,'0'10'7965,"0"5"-5878,2 25-890,8 42-1,1 30-1058,-3 61-128,-4-159-635,4-12-3848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09.8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68 200 10666,'-5'12'911,"1"1"1,1-1-1,0 1 0,0 0 0,-1 20 0,2 69 490,2-78-1153,0 67 137,-1-194-519,2-132-1804,0 227 1930,0 0-1,1-1 1,0 1-1,0 0 1,1 1-1,0-1 1,0 0-1,1 1 1,0-1-1,0 1 1,1 0-1,0 1 1,0-1-1,0 1 1,1 0-1,0 0 1,0 1-1,0-1 0,1 1 1,0 1-1,0-1 1,0 1-1,1 1 1,-1-1-1,1 1 1,0 1-1,0-1 1,0 1-1,0 1 1,0-1-1,1 1 1,-1 1-1,0 0 1,0 0-1,1 0 1,8 2-1,-15-1 4,0 0 0,0-1 0,0 1 0,0 0 0,0 0-1,0 0 1,-1 0 0,1 0 0,0 1 0,0-1 0,-1 0 0,1 1 0,-1 0-1,1-1 1,-1 1 0,0 0 0,1 0 0,-1-1 0,0 1 0,0 0 0,0 0-1,-1 0 1,1 0 0,0 0 0,0 3 0,0 4 19,0-1 0,0 1 1,-1-1-1,0 0 0,-1 11 0,0-16 1,0 1 0,0-1 0,0 1 0,0-1-1,-1 0 1,0 1 0,0-1 0,0 0 0,0 0 0,0 0 0,0 0-1,-1-1 1,1 1 0,-1-1 0,0 1 0,0-1 0,0 0-1,0 0 1,-6 3 0,-8 4 182,-1-1-1,-26 9 1,31-12-16,-11 4-3,7-2 200,-1 0 1,1-2 0,-1 0 0,0 0-1,-36 2 1,54-7-1308,4 0-5749,12 0 897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2.0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1409,'0'0'5616,"1"6"2277,4 23-5878,2 64-1067,-7-65-1068,2 0 0,1-1 0,1 0-1,10 36 1,-14-62 4,1 0 1,-1 0-1,0 0 0,1-1 0,-1 1 0,0 0 0,1 0 0,-1-1 0,1 1 1,-1 0-1,1-1 0,-1 1 0,1-1 0,0 1 0,-1 0 0,1-1 0,0 1 1,-1-1-1,2 1 0,10 1-5553,-6-2-1383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2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4676,'1'-2'7938,"3"7"-5740,1 7-1726,6 36-22,-3 0 0,4 68 0,2 17-893,-7-115 553,-7-18-180,0 0-1,0-1 1,0 1 0,0 0 0,0 0 0,0-1-1,0 1 1,0 0 0,0 0 0,0-1-1,1 1 1,-1 0 0,0 0 0,0 0 0,0-1-1,0 1 1,0 0 0,1 0 0,-1 0 0,0-1-1,0 1 1,0 0 0,1 0 0,-1 0-1,0 0 1,0 0 0,0 0 0,1-1 0,-1 1-1,0 0 1,0 0 0,1 0 0,-1 0 0,0 0-1,0 0 1,1 0 0,-1 0 0,0 0 0,0 0-1,1 0 1,-1 0 0,0 0 0,0 0-1,1 0 1,-1 0 0,0 1 0,0-1 0,1 0-1,-1 0 1,0 0 0,0 0 0,0 0 0,1 0-1,-1 1 1,0-1 0,0 0 0,0 0-1,0 0 1,1 1 0,-1-1 0,0 0 0,0 0-1,0 0 1,0 1 0,0-1 0,0 0 0,0 0-1,0 1 1,5-18-3218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3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1313,'4'3'7970,"-2"6"-5490,-2 13-2495,0-18 1143,-1 98 2567,-1-26-3324,13 135-1,-10-209-579,4 22 45,-5-23-16,0-1 0,0 1 0,0-1 0,0 1 1,1-1-1,-1 1 0,0 0 0,0-1 0,1 1 0,-1-1 1,0 0-1,0 1 0,1-1 0,-1 1 0,1-1 0,-1 1 1,0-1-1,1 0 0,-1 1 0,1-1 0,-1 0 0,1 1 1,-1-1-1,1 0 0,-1 0 0,1 1 0,-1-1 1,1 0-1,-1 0 0,1 0 0,0 0 0,-1 0 0,1 0 1,0 0-1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3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2050,'4'26'9975,"-5"20"-5261,0-18-3890,4 42 155,17 94-1,-7-69-3352,-4-1-5686,-9-76 1312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4.2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6758,'2'-1'2979,"0"1"-2210,0 0 96,2 0-97,0 5 706,2 11 191,-2 8-800,2 2 96,-2 6-384,-2 1-1,1 0-416,-3 3-31,0 1-194,0-3-191,0 1-1634,0-10-4580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6.3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35 1794,'0'-7'1833,"0"6"-1397,0 0 0,0-1 0,0 1 1,0 0-1,0-1 0,0 1 1,0 0-1,0 0 0,0-1 0,-1 1 1,1 0-1,-1 0 0,1-1 1,-1 0-1,-1 1-389,1 1 1,-1-1 0,1 0-1,-1 1 1,1 0-1,-1-1 1,1 1-1,-1 0 1,1 0 0,-1 0-1,1 0 1,-1 0-1,-1 0 1,2 0-5,1 0 33,0 0 1,0-1 0,-1 1 0,1 0 0,0 0-1,-1-1 1,1 1 0,0 0 0,0 0 0,-1 0-1,1-1 1,0 1 0,-1 0 0,1 0-1,0 0 1,-1 0 0,1 0 0,0 0 0,-1 0-1,1 0 1,-1 0 0,1 0 0,0 0 0,-1 0-1,1 0 1,0 0 0,-1 0 0,1 0 0,0 0-1,-1 0 1,1 1 0,0-1 0,-1 0 0,1 0-1,0 0 1,0 0 0,-1 1 0,1-1-1,0 0 1,-1 0 0,1 1 0,0-1 0,0 0-1,0 1 1,-1-1 0,1 0 0,0 0 0,0 1-1,0-1 1,0 0 0,0 1 0,0-1 0,-1 1-1,1-1 1,0 0 0,0 1 0,0-1-1,0 0 1,0 1 0,0-1 0,0 0 0,1 1-1,-1-1 1,0 1 0,0 266 1434,0-267-1514,0 1 0,0-1 0,0 1 0,0-1 0,0 1 0,1-1 0,-1 0 0,0 1 0,0-1 0,0 1 0,1-1 0,-1 0 0,0 1 0,0-1 0,1 0 0,-1 1 1,0-1-1,1 0 0,-1 0 0,0 1 0,1-1 0,-1 0 0,0 0 0,1 1 0,-1-1 0,1 0 0,-1 0 0,0 0 0,1 0 0,-1 0 0,2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7.6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0 160,'4'61'11614,"8"-2"-8547,-9-47-2583,1 0 1,0-1-1,8 16 1,-12-27-657,0 0 1,0 0-1,0 1 1,0-1-1,0 0 1,0 0-1,1 0 1,-1 1-1,0-1 1,0 0-1,0 0 1,0 0-1,1 1 1,-1-1-1,0 0 1,0 0-1,1 0 1,-1 0-1,0 0 1,0 1-1,1-1 1,-1 0-1,0 0 1,0 0-1,1 0 1,-1 0-1,0 0 1,0 0-1,1 0 1,-1 0-1,0 0 1,1 0-1,0 0-628,5 0-4907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8.4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4484,'0'0'6983,"2"16"-4597,7 39-1250,4 12-1095,-3 1 1,1 83-1,-11-99-1402,4-54-4186,0-8-96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9.1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1313,'0'0'8995,"0"27"-5583,0-7-2710,11 320 2343,-7-319-4338,0 6-5533,-4-25 3628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29.5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3619,'2'10'2050,"-2"2"-832,3 3 159,1 3-416,-2 4-481,2 2-224,0 5-224,-2 2 0,-2 3-1857,0 3-3781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10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44 9033,'14'-12'1921,"-5"4"2830,-9 22-2354,-22 51-1141,17-52-1149,0 0-1,1 1 1,0 0-1,-3 22 1,6-28-46,-2 38 27,2-45-84,1 1 0,0-1 0,0 0 0,0 1 0,0-1 0,0 0 1,0 0-1,1 1 0,-1-1 0,0 0 0,1 1 0,-1-1 0,0 0 0,1 0 0,0 0 0,-1 1 0,1-1 0,0 0 0,-1 0 0,1 0 0,0 0 1,0 0-1,0 0 0,2 1 0,1-1-2,-1 0 0,1-1 0,-1 1 0,1-1 1,-1 0-1,1 0 0,-1-1 0,1 1 0,-1-1 1,0 1-1,1-1 0,-1 0 0,1 0 0,-1-1 1,0 1-1,0-1 0,4-2 0,-2 0 4,-1 1-1,1-1 1,-1-1-1,0 1 1,-1 0-1,1-1 1,-1 0-1,0 0 1,5-9-1,-2 0 4,-1 0 0,0 0 0,-1-1 0,-1 1 0,0-1 0,-1 0-1,1-24 1,-3 25 2,1 9 9,-1 0-1,0 0 1,-1 1-1,1-1 1,-1 0-1,-1-6 1,2 10-12,-1 0 0,1 0-1,-1-1 1,0 1 0,0 0 0,1 0 0,-1 0 0,0 0 0,0 0 0,0 0 0,0 0-1,0 1 1,0-1 0,0 0 0,0 0 0,0 1 0,-1-1 0,1 1 0,0-1-1,0 1 1,-1-1 0,1 1 0,0 0 0,-1 0 0,1-1 0,0 1 0,-2 0 0,0 0 19,0 0 0,0 0 0,1 0 0,-1 1 0,0-1 0,1 1 0,-1-1 0,0 1 0,1 0 0,-1 0 0,1 0 0,-1 0 0,1 1 0,-1-1 0,1 1 0,0-1 0,0 1 0,0 0 0,0 0 0,0 0 0,0 0 0,0 0 0,1 0 0,-1 1 0,1-1 0,-1 1 0,1-1 1,-2 5-1,1 0-32,0 0 1,0 1 0,1-1-1,0 0 1,0 0 0,1 1-1,-1-1 1,2 0 0,-1 1 0,2 7-1,-1-12-10,0-1-1,1 1 1,-1-1-1,1 0 1,-1 1-1,1-1 0,-1 0 1,1 0-1,0 0 1,0 0-1,0 0 1,1-1-1,-1 1 1,0 0-1,0-1 0,1 0 1,-1 0-1,1 1 1,-1-2-1,1 1 1,0 0-1,-1 0 1,1-1-1,5 1 1,1 1-119,-1-1 0,1-1 1,-1 1-1,1-1 1,0-1-1,-1 1 0,10-3 1,-13 1 102,-1-1-1,1 1 1,0-1 0,-1 0 0,0 0-1,0 0 1,0-1 0,0 1 0,0-1-1,-1 0 1,1 0 0,-1-1 0,0 1-1,0-1 1,3-7 0,2-4 84,-1 1 0,-1-2 0,8-25 0,-14 42-9,0 0 1,0 0 0,-1 0 0,1-1 0,0 1-1,0 0 1,0 0 0,0 0 0,0-1-1,0 1 1,0 0 0,0 0 0,0 0 0,0 0-1,0-1 1,0 1 0,0 0 0,0 0-1,0 0 1,1-1 0,-1 1 0,0 0 0,0 0-1,0 0 1,0 0 0,0 0 0,0-1 0,0 1-1,0 0 1,1 0 0,-1 0 0,0 0-1,0 0 1,0 0 0,0-1 0,0 1 0,1 0-1,-1 0 1,0 0 0,0 0 0,0 0 0,0 0-1,1 0 1,-1 0 0,0 0 0,0 0-1,0 0 1,1 0 0,-1 0 0,0 0 0,0 0-1,0 0 1,0 0 0,1 0 0,-1 0-1,5 13 633,2 20-439,-2 0-112,3 0 0,15 46 1,-23-78-197,0-1 1,0 1 0,0-1-1,1 1 1,-1 0 0,0-1 0,0 1-1,0-1 1,1 1 0,-1-1 0,0 1-1,1-1 1,-1 1 0,1-1 0,-1 1-1,0-1 1,1 1 0,-1-1 0,1 0-1,-1 1 1,1-1 0,-1 0 0,1 1-1,-1-1 1,1 0 0,0 0 0,-1 1-1,1-1 1,-1 0 0,1 0-1,0 0 1,-1 0 0,1 0 0,-1 0-1,1 0 1,0 0 0,-1 0 0,1 0-1,0 0 1,-1 0 0,2-1 0,-1 0-292,0 0 1,1 0 0,-1 0-1,0 0 1,0 0-1,0 0 1,1-1 0,-1 1-1,-1 0 1,1-1 0,0 1-1,0-1 1,0 1-1,-1-1 1,2-1 0,6-33-6970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31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6 3876,'-1'-2'15005,"0"-2"-12116,1 11-3759,-1 85 917,0-4-343,12 113 0,-2-163-808,-1-15-2527,-7-16-298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32.8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1441,'0'39'9858,"1"1"-5092,18 150-4335,-14-150-502,0 49 0,-2-15 90,2-52 530,2-12-1916,1-12-3154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33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7719,'0'0'4559,"7"21"-1404,27 276-1318,-32-260-1801,-2-26-193,1 0 0,0 0 1,0 0-1,7 21 0,-8-31-37,0-1-1,0 0 1,0 1-1,0-1 0,1 0 1,-1 1-1,0-1 1,0 0-1,1 0 0,-1 1 1,0-1-1,0 0 1,1 1-1,-1-1 0,0 0 1,1 0-1,-1 0 1,0 1-1,1-1 0,-1 0 1,1 0-1,-1 0 1,0 0-1,1 0 0,-1 0 1,1 0-1,-1 0 1,0 0-1,1 0 1,0 0-1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34.3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2819,'0'0'8194,"0"22"-3939,6 143-453,-3-136-4259,1-1 0,1 1 1,16 45-1,-9-51-5485,-8-20 374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34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7335,'0'0'2883,"0"6"-2211,0 8 449,0 4 193,0 8-65,6 5 256,2 7-640,2 4-224,2 2-609,-1-3 448,-1-4-576,2-4-577,-4-13-3683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1.9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21 1569,'0'0'4357,"2"0"-2564,-2-4-415,0-2 543,0 3-1312,0-3-161,0 5 33,-2 1-2851,-2 14 640,0 8-1025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2.7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0 116 2626,'8'-57'12096,"-1"-1"-7584,-6 106-4395,2 0-1,2 0 1,2 0-1,2-1 1,17 49 0,-25-92-208,1 0 0,-1-1 1,1 1-1,-1-1 1,1 0-1,1 1 1,-1-1-1,0 0 0,1 0 1,4 4-1,11 2-7160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3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76 1826,'23'-3'14397,"-23"-2"-13916,1 1-1,-1-1 0,1 1 0,0 0 1,1-1-1,1-4 0,-1 5-342,-1 0-1,0-1 1,1 1-1,-2-1 1,1 0-1,0-5 1068,-1 12-1781,49 218 1224,-45-203-699,-2-7-364,13 38 602,-1-29-2252,-13-18 1663,0 0-1,0 0 1,0 0 0,0-1 0,1 1-1,-1-1 1,0 1 0,0-1-1,0 1 1,1-1 0,-1 0-1,0 1 1,1-1 0,1 0 0,4 0-4803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4.0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20 3555,'3'-12'1056,"2"4"6088,0 15-361,-3 5-6370,22 111 903,2 6-2183,-19-39-9762,-7-74 6470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4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4100,'2'1'10336,"-1"5"-5884,0 21-5779,0-22 2594,18 171-714,-6-78-396,7-38-10043,-19-54 4238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10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 8808,'4'-11'4613,"-4"7"-3236,2 4-512,0 0-769,-2 22-1185,0 13 480,0 10-2882,0 10-3107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5.0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 4708,'0'0'2862,"2"-5"2559,4-14-1815,-2 104-3096,14 89 1,-6-76-7233,-11-90 2104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5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6278,'1'2'10159,"0"13"-9631,-1 266 354,0-188-3611,0-1-4013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5.9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4965,'1'2'10529,"8"12"-10168,-4 1-177,-1 0-1,0 0 1,-2 1 0,1-1-1,-2 1 1,0 20 0,2 21-45,3-15-95,13 49 0,-4-35-2438,-14-51-990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6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1858,'0'0'9155,"2"19"-6972,4 34-500,1 78-1,-6-76-4018,9 64 0,-8-98-3606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6.7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6054,'0'12'2402,"0"3"-480,2-1-32,2 3-994,-2-1 193,5 4 1,-5 2-322,2 2-383,0 1-33,2 1-64,0-3-192,-2-1-64,2 0-64,-2-2 32,-1-4-1121,-1-3-1057,2-6-2466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7.1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3619,'0'0'10122,"0"26"-7608,3 24-1374,2-1 0,19 82 0,-2-17-2312,-18-82-1252,2 50 1,-6-58-3418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7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6022,'0'11'3555,"2"4"-1505,2 1-513,-2 4-448,2-2-768,-2 2 255,0 2-448,0 0 257,-2 2-193,0-2 192,0 1-159,0 5-161,0-1-64,0-2-737,0 3-2370,0-3-4901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8.5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2755,'0'2'3107,"0"11"-1858,0 3-32,0 2-32,0 2-288,0 6-289,0 3-479,2-2 31,-2 2-96,0 0 320,0-1 0,0 3-351,0 0 95,0 3-224,0 1-257,2 1-1633,-2-1-1217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9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9769,'0'9'2627,"0"2"-1923,2 4 97,2 1-288,-4 2-545,2 1 192,0 2-160,3 1 0,-3 4 32,0 3-192,2 4-257,-2 3-448,0 4-448,-2 4-961,0-2-1057,0-8-2467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49.7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 4580,'1'72'9163,"2"0"-5031,-1 21-3939,-1-29-3496,-10 85-1,2-105-1046,-4-11-1512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53.6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1 330 12940,'0'0'1698,"7"-4"-182,14-14-1267,-2 0 0,0-2 0,-1 0 0,-1-2-1,0 1 1,-2-2 0,15-29 0,-27 44-264,1 0 1,-1 0-1,0-1 0,-1 1 1,0-1-1,0 1 0,-1-1 1,0 0-1,0 0 0,-1 1 1,-1-14-1,0 21 6,1 0 0,0 0 0,-1 0 0,0 1 0,1-1 0,-1 0 0,1 0 0,-1 0-1,0 0 1,0 0 0,1 1 0,-1-1 0,0 0 0,0 1 0,0-1 0,0 1 0,0-1 0,0 1 0,0-1 0,0 1 0,0-1 0,0 1 0,0 0 0,0 0 0,0 0-1,0-1 1,0 1 0,0 0 0,-1 0 0,1 1 0,0-1 0,0 0 0,0 0 0,0 0 0,0 1 0,-1 0 0,-2-1-22,1 1 0,0-1 0,0 1 1,-1 0-1,1 0 0,0 1 0,0-1 0,0 1 1,0-1-1,0 1 0,-4 3 0,1 3 25,1 1 1,0 0-1,0 0 0,0 0 0,1 0 0,1 1 0,0-1 1,0 1-1,-3 19 0,3-3 27,1 1 0,1 41 1,2-65-15,-1-1 0,0 1 1,0-1-1,1 1 1,0-1-1,-1 1 0,1-1 1,0 0-1,0 1 1,0-1-1,1 0 0,-1 0 1,0 1-1,1-1 1,-1 0-1,1-1 0,0 1 1,0 0-1,0 0 1,0-1-1,0 1 0,0-1 1,0 0-1,0 1 1,0-1-1,1 0 0,-1 0 1,1-1-1,-1 1 1,1 0-1,-1-1 0,5 1 1,-1 0-31,1-1 0,-1 0 0,1 0 0,-1-1 0,0 1 0,1-1 1,-1-1-1,0 1 0,0-1 0,0 0 0,0-1 0,9-4 0,0-3-90,-1-1-1,0 0 1,0-1-1,-2-1 1,1 0 0,13-19-1,1-5-20,29-53 0,-56 90 159,0 1 1,0-1-1,0 0 0,0 0 0,0 0 1,0 0-1,0 0 0,0 0 1,0 1-1,0-1 0,0 0 0,0 0 1,1 0-1,-1 0 0,0 0 1,0 0-1,0 0 0,0 0 0,0 1 1,0-1-1,0 0 0,1 0 1,-1 0-1,0 0 0,0 0 1,0 0-1,0 0 0,0 0 0,1 0 1,-1 0-1,0 0 0,0 0 1,0 0-1,0 0 0,0 0 0,0 0 1,1 0-1,-1 0 0,0 0 1,0 0-1,0 0 0,0 0 1,0 0-1,1 0 0,-1 0 0,0-1 1,0 1-1,0 0 0,0 0 1,0 0-1,0 0 0,0 0 0,0 0 1,1 0-1,-1 26 375,-6 38-211,1-32-1027,-1 59 0,16-93-336,-5-3 1023,0 0 1,-1 0 0,0 0-1,0 0 1,0-1-1,0 0 1,2-7 0,7-10-286,23-38-1809,11-19 155,-9 34 3441,-38 46-1303,0-1 0,0 1 0,0 0 0,0-1 0,0 1-1,0 0 1,1 0 0,-1-1 0,0 1 0,0 0 0,0 0 0,1-1 0,-1 1 0,0 0 0,0 0 0,1 0 0,-1-1 0,0 1 0,0 0 0,1 0 0,-1 0 0,0 0 0,1 0 0,-1 0 0,0-1 0,1 1 0,-1 0 0,0 0 0,1 0 0,-1 0-1,0 0 1,0 0 0,1 0 0,-1 0 0,0 1 0,1-1 0,-1 0 0,0 0 0,1 0 0,-1 0 0,0 0 0,1 0 0,-1 1 0,0-1 0,0 0 0,1 0 0,-1 0 0,0 1 0,0-1 0,0 0 0,1 0 0,-1 1 0,0-1 0,0 0-1,0 0 1,0 1 0,1-1 0,-1 0 0,0 1 0,0-1 0,0 0 0,0 0 0,0 1 0,0-1 0,0 0 0,0 1 0,1 27 1424,-2-21-1150,-11 214 1781,14-221-2255,0 0 0,-1 0 0,1 0 0,0 0 0,0 0 0,0-1-1,-1 1 1,1 0 0,0-1 0,0 1 0,-1-1 0,1 0 0,2-1-1,10-10-592,-1-2 0,0 1-1,-2-1 1,1-1-1,18-31 1,-5 7-265,46-60 3973,-71 99-2871,0 1 0,0-1 1,0 0-1,0 0 1,0 0-1,0 1 0,1-1 1,-1 0-1,0 0 0,0 1 1,0-1-1,0 0 0,0 0 1,0 0-1,0 0 0,0 1 1,0-1-1,1 0 0,-1 0 1,0 0-1,0 0 1,0 1-1,0-1 0,0 0 1,1 0-1,-1 0 0,0 0 1,0 0-1,0 0 0,1 0 1,-1 0-1,0 0 0,0 1 1,0-1-1,1 0 0,-1 0 1,0 0-1,0 0 1,0 0-1,1 0 0,-1 0 1,0 0-1,0 0 0,0-1 1,1 1-1,-1 0 0,0 0 1,0 0-1,0 0 0,1 0 1,-1 0-1,0 0 0,0 0 1,0 0-1,0-1 0,1 1 1,-1 0-1,0 0 1,0 0-1,0 0 0,0-1 1,0 1-1,0 0 0,1 0 1,-1 23 250,-1-16 299,1-4-558,0 33 734,7 58 0,-5-84-917,0 1 0,0-1 0,1 0 0,0-1 0,1 1-1,0 0 1,1-1 0,0 0 0,0 0 0,10 12 0,-13-18-268,1 0 0,0 0 1,-1-1-1,2 1 1,-1-1-1,0 0 1,0 1-1,4 0 1,29 6-7786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11.2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1 351 1569,'1'0'502,"0"-1"-1,0 1 1,1 0-1,-1 0 0,0-1 1,0 1-1,0 0 0,0-1 1,0 1-1,1-1 1,-1 0-1,0 1 0,1-2 1,13-16 2365,8-29-1953,-15 28-109,23-54 96,-23 49-226,2 1 0,1 0 0,0 1 0,16-22 0,-27 44-603,0 0 0,0 0 0,0 0 0,0 0 0,0 0 0,0-1 0,0 1 0,1 0 0,-1 0 0,0 0 0,0 0 0,0 0 0,0 0 0,0-1 0,1 1 0,-1 0 0,0 0-1,0 0 1,0 0 0,0 0 0,1 0 0,-1 0 0,0 0 0,0 0 0,0 0 0,1 0 0,-1 0 0,0 0 0,0 0 0,0 0 0,0 0 0,1 0 0,-1 0 0,0 0 0,0 0 0,0 0 0,0 0 0,1 0 0,-1 0 0,0 0 0,0 1 0,6 8 582,-1 11-546,4 42 272,10 53-392,-19-114-9,0-1-1,0 1 1,0-1-1,0 0 1,0 1-1,1-1 1,-1 1-1,0-1 1,0 0-1,0 1 1,0-1-1,1 1 1,-1-1-1,0 0 1,0 1-1,1-1 1,-1 0-1,0 1 1,1-1-1,-1 0 1,0 0-1,1 1 0,-1-1 1,0 0-1,1 0 1,-1 0-1,1 1 1,-1-1-1,0 0 1,1 0-1,-1 0 1,1 0-1,-1 0 1,0 0-1,1 0 1,-1 0-1,1 0 1,-1 0-1,1 0 1,-1 0-1,0 0 1,1 0-1,-1 0 1,1 0-1,-1-1 0,0 1 1,1 0-1,-1 0 1,1 0-1,-1-1 1,1 1-1,16-18-215,-1-10-120,-1 1 0,15-42 0,-17 37-87,29-52 0,-42 84 444,0 0 0,0 0 0,0-1 0,0 1 0,0 0 0,0 0 0,0-1 0,1 1 0,-1 0 0,0 0 0,0-1 0,0 1 0,0 0 0,0 0 0,0-1 0,0 1 0,1 0 0,-1 0 0,0 0 0,0 0 0,0-1 0,1 1 0,-1 0 0,0 0 0,0 0 0,0 0 0,1 0 0,-1-1 0,0 1 0,0 0 0,1 0 0,-1 0 0,0 0 0,0 0 0,1 0 0,-1 0 0,0 0 0,0 0 0,1 0 0,-1 0 0,0 0 0,0 0 0,1 0 0,-1 0 0,0 0 0,0 1 0,0-1 0,1 0 0,-1 0 0,0 0 0,0 0 0,1 0 0,-1 0 0,0 1 0,0-1 0,0 0 0,0 0 0,1 0 0,-1 1 0,0-1 0,0 0 0,4 16 160,-3 33 459,0-13-531,1-1 1,1 0-1,12 49 0,-15-84-135,0 1 0,0-1 0,0 0-1,0 1 1,0-1 0,0 0 0,0 1 0,0-1 0,0 1 0,0-1 0,1 0-1,-1 1 1,0-1 0,0 0 0,0 1 0,1-1 0,-1 0 0,0 1-1,0-1 1,1 0 0,-1 0 0,0 1 0,0-1 0,1 0 0,-1 0-1,0 0 1,1 1 0,-1-1 0,1 0 0,-1 0 0,0 0 0,1 0 0,-1 0-1,0 0 1,1 0 0,-1 0 0,1 0 0,-1 0 0,0 0 0,1 0-1,-1 0 1,0 0 0,1 0 0,13-15-2774,0-20-783,0-12-3474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50.3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5830,'0'0'5605,"4"36"-6870,-3-8 2447,2-1-1,7 35 1,4 33-6548,-14-79-2983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50.9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3651,'2'15'929,"2"3"-224,-2 0-128,0 4 351,3 2 226,-5 5-226,0 4 1,0 3-160,0 2-224,0 4-161,0-2-224,0-5-320,0-4-1314,0-13-1152,0-7-2659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51.4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5029,'0'0'4324,"2"6"-3299,0 8-385,2 3 225,-2-1-320,2 2 63,-2 4-415,-2 2 127,0 5-224,0 4 64,0 1 96,0 5-31,0 2-1,0 3-256,0 0 96,0-4-929,0-7-2018,0-12-2498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51.9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5830,'1'100'10703,"2"3"-8104,1 110-8609,-5-199 1910,-4-7-4121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52.3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7175,'4'18'1441,"7"8"-1185,1 5 193,-2 1-449,1 8-32,-3 10-1089,-8 10-3876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54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2370,'-1'1'8477,"1"12"-4670,-1 10-3739,1 9-4983,-3-32 313,-3 0 902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3:55.4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4805,'0'0'3918,"2"33"-2108,8 9 1869,-5 22-2953,3 10-733,-8-74-18,0 0-1,0 1 0,0-1 1,0 0-1,0 1 1,1-1-1,-1 0 0,0 1 1,0-1-1,0 0 0,0 1 1,1-1-1,-1 0 0,0 1 1,0-1-1,1 0 0,-1 0 1,0 1-1,0-1 0,1 0 1,-1 0-1,0 0 0,1 1 1,-1-1-1,0 0 0,1 0 1,-1 0-1,0 0 1,1 0-1,-1 0 0,0 0 1,1 0-1,-1 0 0,1 0 1,-1 0-1,9 4-7715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16.8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1 284 3011,'0'-4'11584,"0"-7"-11136,2-1-1,-1 1 1,2 0 0,-1 0-1,1 0 1,1 0 0,0 1-1,1-1 1,0 1 0,11-17-1,8-8 246,43-48 0,-64 80-693,-2 1-2,1 0 0,-1 1 1,1-1-1,0 0 0,-1 1 0,1-1 0,0 1 0,0-1 0,0 1 0,1 0 1,-1 0-1,0 0 0,0 0 0,5-1 0,-6 2 0,0 0-1,1 0 1,-1 0-1,0 0 1,0 0-1,1 1 1,-1-1-1,0 0 1,0 1-1,0-1 1,1 1-1,-1-1 1,0 1-1,0 0 1,0-1-1,0 1 1,0 0-1,0 0 1,0 0 0,1 1-1,1 3 4,0 0 1,0 0-1,0 0 1,-1 0-1,1 1 1,-2-1-1,1 1 1,0-1-1,-1 1 1,1 6-1,1 30 165,-1-1-1,-5 48 1,3-81-346,-2 0 0,1 1 0,-1-1 0,0 0 0,-1 0 0,1 0 0,-2-1 0,1 1 0,-1-1 0,0 1 0,-1-1 0,1 0 0,-2-1 0,1 1 0,-1-1 0,1 0 0,-2-1 0,1 1 0,-1-1 0,-11 7 0,11-10-459,24-13 594,30-17 339,-18 15-155,-1-2-1,-1 0 0,0-2 1,35-29-1,-55 40-118,1-1 1,-1-1 0,-1 1-1,1-1 1,-1 0 0,0 0-1,-1-1 1,0 0 0,-1 0-1,1 0 1,-2 0-1,1-1 1,-1 1 0,-1-1-1,0 0 1,0 0 0,-1 0-1,0-10 1,-1 18 18,0 1 0,1-1 0,-1 0 1,0 0-1,0 1 0,-1-1 0,1 0 0,0 1 0,-1-1 0,1 0 1,-1 1-1,1-1 0,-1 0 0,0 1 0,0-1 0,1 1 0,-1-1 1,0 1-1,0 0 0,-1-1 0,1 1 0,0 0 0,0 0 0,-1 0 1,1 0-1,0 0 0,-1 0 0,1 0 0,-1 0 0,0 0 1,1 1-1,-1-1 0,1 1 0,-1-1 0,0 1 0,1 0 0,-1 0 1,0-1-1,0 1 0,1 0 0,-1 1 0,0-1 0,0 0 0,1 0 1,-1 1-1,0-1 0,-2 2 0,1-1-18,1 0 0,0 1-1,0-1 1,0 1 0,0-1 0,0 1-1,1-1 1,-1 1 0,0 0 0,1 0-1,-1 0 1,1 0 0,-2 5 0,-16 34-14,13-26-27,-2 3 15,0 2 0,1-1 1,1 1-1,1 0 0,0 0 1,2 1-1,-2 28 0,5-48-7,0 1 0,0-1 0,0 0-1,1 1 1,-1-1 0,0 0-1,0 1 1,1-1 0,-1 0 0,0 0-1,1 0 1,0 1 0,-1-1 0,1 0-1,0 0 1,-1 0 0,1 0 0,0 0-1,0 0 1,0 0 0,0 0 0,0 0-1,0-1 1,2 2 0,-1-1-9,1 0-1,-1 0 1,1 0 0,-1-1 0,1 1-1,0-1 1,-1 0 0,1 0-1,0 0 1,-1 0 0,5-1 0,0 0 11,1 0 1,-1-1 0,0 0-1,0 0 1,0-1-1,-1 0 1,1 0 0,7-6-1,1-4-2,-1-1 0,-1-1-1,0 0 1,-1-1 0,0 0-1,-1-1 1,-1 0 0,10-26-1,8-9 2,-28 51 8,0 1 1,1-1 0,-1 0-1,0 0 1,1 1 0,-1-1 0,1 0-1,-1 0 1,1 1 0,-1-1-1,1 0 1,0 1 0,-1-1 0,1 1-1,0-1 1,-1 1 0,1-1-1,0 1 1,0-1 0,0 1 0,-1 0-1,1 0 1,0-1 0,2 1-1,-3 0-3,1 1 0,0-1 0,0 0 0,0 1 0,-1 0 0,1-1 0,0 1 0,0-1 0,-1 1 0,1 0 0,-1-1 0,1 1 0,0 0 0,-1 0 0,1-1 0,-1 1-1,0 0 1,1 2 0,12 45-62,-8-3 174,-2 1-1,-3 52 0,-1-35-164,1-63 3,0 0 1,1 1-1,-1-1 1,0 0 0,1 0-1,-1 0 1,1 0 0,-1 0-1,0 0 1,1 0 0,-1 0-1,0 0 1,1 0-1,-1 0 1,0 0 0,1 0-1,-1 0 1,0 0 0,1 0-1,-1 0 1,0 0-1,1-1 1,-1 1 0,0 0-1,1 0 1,-1 0 0,0-1-1,1 1 1,-1 0 0,0 0-1,0-1 1,1 1-1,-1 0 1,0-1 0,22-30 62,24-43-1,-3 2-206,-27 46 197,-13 19 47,1 0-1,0 0 1,0 1 0,1-1-1,0 1 1,0 0-1,0 0 1,10-7 0,-9 42 1717,-5 3-1588,-1-18-122,0-1-1,1 0 1,0 0 0,1 0 0,6 18-1,-8-28-79,2 0 0,-1 0 0,0-1 0,1 1 0,-1-1-1,1 1 1,0-1 0,-1 1 0,1-1 0,1 0 0,-1 0 0,0 0-1,0 0 1,1 0 0,-1 0 0,1-1 0,0 1 0,-1-1-1,1 1 1,0-1 0,0 0 0,0-1 0,0 1 0,-1 0 0,1-1-1,0 1 1,1-1 0,4 0 0,-5-1 33,0 1 1,0-1-1,-1 1 1,1-1-1,0 0 1,-1 0-1,1 0 1,-1-1-1,1 1 1,-1-1-1,1 1 1,-1-1-1,0 0 0,0 0 1,0 0-1,0 0 1,0 0-1,2-4 1,30-49-128,-26 39 70,18-33-27,-11 20 96,32-48 0,-46 77-10,-1-1 0,1 0-1,-1 1 1,0-1 0,1 0 0,-1 1-1,1-1 1,-1 1 0,1-1 0,0 1-1,-1-1 1,1 1 0,-1-1-1,1 1 1,0 0 0,-1-1 0,1 1-1,0 0 1,0-1 0,-1 1 0,1 0-1,0 0 1,0 0 0,-1 0 0,1 0-1,0 0 1,1 0 0,-1 0-6,0 1 1,0 0-1,0 0 0,0-1 1,0 1-1,0 0 0,-1 0 1,1 0-1,0 0 0,-1 0 1,1 0-1,0 0 0,-1 0 1,1 0-1,0 2 0,10 44 299,-7 3-269,-3 0 0,-4 52 0,-9-29-1626,12-72 1281,14-4-1447,-4-4 1815,0-1-1,-1 1 0,0-2 0,0 1 1,-1-1-1,13-17 0,2-1 31,23-26 461,75-112 1,-121 165-513,0 0 1,0 0-1,0 0 0,0 0 0,0-1 1,0 1-1,0 0 0,1 0 0,-1 0 1,0 0-1,0 0 0,0 0 1,0-1-1,0 1 0,0 0 0,0 0 1,0 0-1,0 0 0,0 0 1,0 0-1,0 0 0,0-1 0,1 1 1,-1 0-1,0 0 0,0 0 0,0 0 1,0 0-1,0 0 0,0 0 1,1 0-1,-1 0 0,0 0 0,0 0 1,0 0-1,0 0 0,0 0 1,0 0-1,1 0 0,-1 0 0,0 0 1,0 0-1,0 0 0,0 0 0,0 0 1,0 0-1,1 0 0,-1 0 1,0 0-1,0 0 0,0 0 0,0 0 1,0 0-1,0 0 0,1 0 1,-1 1-1,0-1 0,0 0 0,0 0 1,0 0-1,0 0 0,0 0 0,0 0 1,0 1-1,2 13 562,-5 20-361,-5-6-205,0 0 0,2 0 0,1 1-1,-3 54 1,7-57-19,1-15-5,-1 0-1,2 1 0,-1-1 0,1 0 1,3 12-1,-3-21-15,0 1 1,0 0-1,0-1 0,0 0 0,0 1 1,0-1-1,1 0 0,-1 1 0,1-1 1,0 0-1,-1 0 0,1 0 0,0 0 1,0-1-1,0 1 0,0 0 0,1-1 1,-1 0-1,0 1 0,1-1 0,-1 0 1,1 0-1,-1 0 0,1-1 0,-1 1 1,4 0-1,-3 0 5,0-1 0,0 0 1,0 1-1,0-1 0,0 0 0,0-1 1,-1 1-1,1 0 0,0-1 0,0 1 1,0-1-1,0 0 0,-1 0 0,1 0 1,-1-1-1,1 1 0,0 0 0,-1-1 1,0 0-1,1 0 0,-1 1 0,0-1 1,2-3-1,2-3 8,0-1-1,-1 0 1,0 0 0,-1 0 0,5-13-1,-8 17-56,6-14-143,-1 0-1,-1 0 0,-1-1 1,-1 0-1,0 0 0,-2 0 1,0 0-1,-1 0 0,-4-27 1,2 41 272,1 1 0,-1-1 0,0 0 1,-1 1-1,1 0 0,-1-1 0,0 1 0,-1 0 0,1 0 1,-1 1-1,-8-9 0,10 11-3,0 0-1,1 0 1,-1 1 0,0-1-1,0 1 1,0-1-1,0 1 1,-1 0 0,1 0-1,0 0 1,-1 0 0,1 0-1,0 0 1,-1 1 0,1-1-1,-1 1 1,1-1 0,-1 1-1,1 0 1,-1 0 0,1 0-1,-1 1 1,1-1 0,-1 0-1,1 1 1,-1 0-1,1 0 1,0-1 0,-1 1-1,1 1 1,-4 1 0,1 2-52,-1-1-1,1 1 1,1 1 0,-1-1 0,0 1 0,1 0-1,0 0 1,1 0 0,-1 0 0,1 1 0,1 0 0,-1-1-1,-2 12 1,1 1-32,0-1-1,2 1 0,0 0 1,1 19-1,1-37 8,0 1 1,0 0-1,0-1 0,1 1 0,-1 0 1,0-1-1,1 1 0,-1 0 1,1-1-1,0 1 0,-1-1 1,1 1-1,0-1 0,0 1 0,0-1 1,0 0-1,0 1 0,0-1 1,1 0-1,-1 0 0,2 2 1,0-2-25,0 1 0,0-1 0,0 1 0,1-1 0,-1 0 0,0 0 0,1 0 0,-1-1 1,0 1-1,5-1 0,0 1-54,0-1 0,1-1 1,-1 0-1,0 0 0,0-1 0,0 1 1,-1-2-1,1 1 0,7-4 0,0-3-49,-1 0-1,-1-1 0,0 0 1,0-1-1,21-24 1,-13 10-332,-1 0 0,19-34 1,-35 54 425,-1-1 0,0 0-1,0 0 1,0 0 0,-1 0 0,0 0 0,0-1 0,-1 1 0,0-1 0,0 1 0,0-12 0,-1 17 63,-1 0 0,0 0-1,1 0 1,-1 0 0,0 0 0,0 0 0,1 0-1,-1 1 1,0-1 0,0 0 0,0 1 0,0-1-1,0 0 1,0 1 0,0-1 0,0 1 0,0 0-1,0-1 1,-1 1 0,1 0 0,0 0 0,0-1-1,0 1 1,0 0 0,-1 0 0,1 0-1,0 1 1,0-1 0,0 0 0,0 0 0,-2 1-1,2-1-11,0 0 0,-1 0 0,1 0-1,0 0 1,-1 0 0,1 1 0,0-1-1,-1 1 1,1-1 0,0 0 0,0 1-1,-1 0 1,1-1 0,0 1 0,0 0-1,0 0 1,0 0 0,0-1 0,0 1-1,0 0 1,0 0 0,0 0 0,0 1-1,1-1 1,-1 0 0,0 0-1,1 0 1,-1 1 0,1-1 0,-1 3-1,1-3-32,1-1 0,0 1 0,0 0 0,0 0 0,-1-1 0,1 1 0,0 0 0,0-1 0,0 1 0,0-1 0,0 0 0,0 1 0,0-1 0,0 0 0,0 1 0,1-1 0,-1 0 0,0 0 0,0 0 0,0 0 0,0 0 0,2 0 0,36 0 120,-33 0-101,88 0 83,-94 0-89,1 1-1,0-1 1,-1 0-1,1 1 1,-1-1-1,1 1 1,-1-1-1,0 1 0,1-1 1,-1 1-1,1-1 1,-1 1-1,0-1 1,0 1-1,1 0 0,-1-1 1,0 1-1,0-1 1,1 1-1,-1 0 1,0-1-1,0 1 1,0 0-1,0-1 0,0 1 1,0 0-1,0-1 1,-1 2-1,0 24 141,1-22-161,-2 8 103,0 1 0,-1-1-1,-1 0 1,0 0-1,-7 13 1,6-13-1,0 0 1,1 0-1,1 1 1,-1-1-1,-1 18 0,5-25-32,-1 0-1,1 0 0,0 0 0,0 0 0,1-1 0,-1 1 0,1 0 0,0 0 0,1-1 1,3 10-1,-4-12-39,1 1 1,0-1 0,0 0-1,0 1 1,0-1 0,1 0-1,-1 0 1,1-1 0,-1 1-1,1 0 1,-1-1 0,1 0-1,0 1 1,0-1 0,0 0 0,0 0-1,0-1 1,4 1 0,2 1 25,0 0 0,0-1 1,0 0-1,0-1 0,0 0 1,0 0-1,0-1 0,1 0 1,-2-1-1,1 0 1,0 0-1,0-1 0,-1 0 1,1-1-1,-1 0 0,0 0 1,0-1-1,-1 0 0,1 0 1,-1 0-1,0-1 0,0 0 1,-1-1-1,0 0 1,0 0-1,0 0 0,-1 0 1,0-1-1,-1 0 0,0 0 1,4-10-1,-3 5-20,0 0 0,-1 0 0,0-1 0,-1 1-1,0-1 1,-1 1 0,-1-1 0,0 0 0,-2-25 0,0 37-3,1 1 0,-1 0 0,1-1 0,-1 1 0,1 0 0,-1-1 0,0 1 0,0 0 0,0 0 0,0-1 0,1 1 0,-1 0 0,-1 0 0,1 0 0,0 0 0,0 0 0,0 1 0,0-1 0,-1 0 0,1 1 0,0-1 0,-1 0 0,1 1 0,-1-1 0,1 1 0,0 0 0,-1 0 0,-1-1 0,1 1 5,-1 0-1,1 0 1,0 0-1,0 0 1,0 0-1,0 0 1,0 0-1,0 1 1,-1-1 0,1 1-1,0-1 1,0 1-1,0 0 1,0 0-1,1 0 1,-1 0-1,0 0 1,0 1-1,1-1 1,-3 2-1,0 3-5,0 0 1,0 0-1,0 1 0,1-1 0,0 1 0,0 0 0,1 0 0,0 0 1,0 0-1,-1 11 0,0 10-8,2 40 0,1-61 10,0-1-2,0 0-1,1 0 1,0 0-1,0 0 1,1 0-1,-1 0 1,1 0-1,1 0 1,-1-1 0,1 1-1,5 7 1,-6-10-33,-1-1 1,1 0-1,0 0 0,0 1 1,0-1-1,0 0 1,1-1-1,-1 1 1,0 0-1,1-1 1,-1 1-1,1-1 1,0 0-1,-1 0 1,1 0-1,0 0 1,0 0-1,0-1 0,-1 1 1,1-1-1,0 1 1,0-1-1,0 0 1,0-1-1,0 1 1,4-1-1,-3-1 32,0 0-1,0 0 1,0 0-1,0-1 0,-1 0 1,1 1-1,-1-1 1,1 0-1,-1-1 0,0 1 1,0-1-1,-1 1 1,5-8-1,5-5 16,20-23-28,41-39 1,-61 67 1,0 0 0,1 1 0,0 0 1,1 1-1,0 0 0,1 2 0,23-11 0,2 10-168,-39 8 179,0-1 0,0 1-1,1 0 1,-1 0 0,0 0-1,1 0 1,-1 0-1,0 0 1,1 0 0,-1 0-1,0 0 1,1 1 0,-1-1-1,0 0 1,1 1 0,-1-1-1,0 1 1,0 0 0,0-1-1,0 1 1,1 0 0,-1 0-1,0 0 1,0-1 0,0 1-1,1 2 1,0 11 365,0 0-1,0 0 1,-1 1 0,-1-1-1,0 0 1,-1 1 0,-1-1-1,0 0 1,-5 16 0,-53 171 984,51-170-1604,2-11-4264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17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258 385 10250,'0'0'3897,"0"-23"-502,1 8-3503,-1 9 81,1 1 0,-1-1-1,-1 1 1,1-1 0,-2-8 0,1 13 19,1-1 0,-1 1-1,1 0 1,-1 0 0,1 0 0,-1-1-1,0 1 1,0 0 0,0 0 0,1 0-1,-1 0 1,0 0 0,0 0 0,0 0-1,-1 0 1,1 1 0,0-1 0,0 0-1,0 1 1,0-1 0,-1 1 0,1-1-1,0 1 1,-1-1 0,1 1 0,0 0-1,-3 0 1,-4 0 46,0 0-1,0 0 1,0 1-1,0 0 1,0 1-1,0 0 1,1 0 0,-1 1-1,1 0 1,-1 0-1,1 1 1,0 0-1,0 0 1,1 0-1,-1 1 1,1 0-1,0 0 1,1 1 0,-1 0-1,-6 9 1,4-5 49,0 1 1,1 0 0,0 0 0,1 0-1,0 1 1,1 0 0,0 0 0,1 1 0,0-1-1,1 1 1,-3 25 0,5-24-3,0 39 53,1-52-143,0 1 0,0-1-1,0 1 1,0-1 0,1 1 0,-1-1-1,0 1 1,1 0 0,-1-1-1,1 0 1,0 1 0,-1-1-1,1 1 1,0-1 0,0 0-1,0 0 1,0 1 0,0-1-1,0 0 1,0 0 0,1 0 0,-1 0-1,0 0 1,1 0 0,2 1-1,1-1-21,0-1-1,0 1 1,0-1-1,0 0 0,0 0 1,0 0-1,0-1 1,0 0-1,0 0 1,0 0-1,0 0 1,-1-1-1,1 0 0,0 0 1,-1 0-1,1-1 1,-1 1-1,0-1 1,0 0-1,0 0 1,4-5-1,9-8-7,-1-1 1,-1-1-1,17-25 1,-22 30-103,23-34-1156,-1-2-1,39-80 1,-58 99 1177,-1-1 1,8-34 0,-15 43 1058,0 0 0,-2 0 0,1-41 1,-4 63-888,0 0 0,0 0 0,0-1 0,0 1 0,0 0 0,0 0 0,0 0 0,0-1 0,0 1 0,0 0 0,0 0 0,-1 0 0,1-1 0,0 1 0,0 0 0,0 0 0,0 0 0,0 0 0,-1-1 0,1 1 0,0 0 0,0 0 0,0 0 0,0 0 0,-1 0 0,1 0 0,0-1 0,0 1 0,0 0 0,-1 0 0,1 0 0,0 0 0,0 0 0,0 0 0,-1 0 0,1 0 0,0 0 0,0 0 0,-1 0 0,1 0 0,0 0 0,0 0 0,0 0 0,-1 0 0,1 1 0,0-1 0,-11 6 45,7 0-73,0-1 0,0 1 0,1 0 0,0 0 0,0 1 0,1-1 0,-3 10 0,-10 53-96,9-40 115,-3 18-49,1 0 0,3 0-1,2 1 1,4 71 0,0-111-14,0-1 0,1 1 0,-1 0 0,2 0 0,-1-1 0,1 1-1,0-1 1,0 0 0,1 0 0,0 0 0,0 0 0,1-1 0,0 1 0,9 8 0,-11-12 7,1 0 1,-1 0 0,1-1-1,0 0 1,0 1 0,-1-1-1,1 0 1,1-1-1,-1 1 1,0-1 0,0 0-1,1 0 1,-1 0 0,0-1-1,1 1 1,-1-1 0,1 0-1,-1 0 1,1-1 0,-1 1-1,0-1 1,1 0 0,-1 0-1,0 0 1,0-1 0,0 0-1,7-3 1,-1-1-3,-1-1-1,-1 1 1,1-1 0,-1-1 0,0 0-1,-1 0 1,0 0 0,0-1-1,-1 0 1,9-16 0,2-7-63,24-64 0,-15 13 53,-24 75 17,0 0 0,-1 0 0,0 0-1,0 0 1,-1 0 0,0 0 0,-1 0-1,-2-12 1,3 19 0,0 1 1,-1-1-1,1 0 1,-1 1-1,1-1 0,-1 1 1,1-1-1,-1 1 0,1-1 1,-1 1-1,1-1 1,-1 1-1,0-1 0,1 1 1,-1 0-1,0-1 1,1 1-1,-1 0 0,0 0 1,0-1-1,1 1 0,-1 0 1,0 0-1,0 0 1,1 0-1,-1 0 0,-1 0 1,-22 6 29,18-2 20,1 0 0,-1 1-1,1 0 1,0 0 0,1 0-1,-1 0 1,1 1 0,0 0-1,1 0 1,-1 0 0,-3 9-1,0 2 101,0 0 0,2 1 0,-6 23 0,6-10 97,2-1 0,1 0 0,1 1-1,5 53 1,4-25-1074,23 84 0,-11-75-2970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18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3 319 9257,'-1'-3'5206,"0"-19"-2314,1 15-2683,0-1 0,1 1-1,0 0 1,0 0 0,0 0 0,1 0-1,0 1 1,1-1 0,-1 0 0,1 1-1,8-12 1,3-3 229,33-38 0,-28 37-205,-14 15-200,7-7 48,0 1 0,23-22-1,-30 32-88,-1 0-1,0 0 1,1 0-1,-1 0 0,1 1 1,0 0-1,0 0 1,0 0-1,0 1 0,0-1 1,0 1-1,0 0 1,10 0-1,-13 2-4,-1-1 0,0 0 0,0 1-1,1-1 1,-1 0 0,0 1 0,0 0 0,0-1 0,0 1 0,0 0 0,0-1 0,0 1-1,0 0 1,0 0 0,0 0 0,0 0 0,0 0 0,-1 0 0,1 0 0,0 0-1,-1 0 1,1 1 0,-1-1 0,1 0 0,-1 0 0,0 1 0,1-1 0,-1 0-1,0 2 1,6 44 14,-6-41 8,1 19-86,-1 1 0,-1-1 1,-1 0-1,-1 0 0,-2 0 1,0 0-1,-2 0 0,-1-1 1,0 0-1,-13 22 0,-65 108-810,37-70 269,65-123-925,2 13 1519,1 0-1,2 2 1,0 0-1,2 1 1,0 2 0,39-28-1,-60 48 94,0-1 0,1 1 1,-1 0-1,1 1 0,0-1 0,-1 0 0,1 1 0,-1-1 0,1 1 0,4 0 1,-5 0 10,1 0 1,-1 0-1,0 0 1,0-1 0,1 1-1,-1 0 1,0-1 0,0 0-1,0 0 1,1 1-1,-1-1 1,0 0 0,0-1-1,2 0 1,18-23 92,0 0 1,-2-2-1,0 0 1,-2-1-1,15-32 1,-26 48-150,3-5 14,-1 0 1,12-33-1,-24 121 1093,-2-36-949,2 1 0,1 0-1,5 59 1,-3-94-343,4 29 641,3-16-1478,4-8-3432,-1-5-2281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11.6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11915,'4'13'4921,"-4"23"-4962,0-28 622,0 28-195,5 225 651,0-205-892,1 0 0,24 90 0,-19-109-150,24 53 0,-31-110-5248,-4-13 250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19.0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0 15022,'0'0'1249,"-14"4"-672,5 16-481,5 5-2050,0 6-2946,2 2-4197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19.3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0 825 9673,'9'-4'717,"0"-2"1,-1 1-1,0-1 0,0 0 1,0-1-1,-1 1 0,12-15 0,1-3-150,20-34-1,-17 19-470,-2-1 0,-1-1 0,26-81 0,-24 46-53,18-108-1,-35 145 263,2-75-1,-7 113-240,0 0 0,0 0 0,0 0 0,0-1 0,0 1 0,0 0 0,0 0 0,0 0 0,0 0 0,-1 0 0,1 0 0,0 0 1,-1-1-1,1 1 0,-1 0 0,1 0 0,-1 0 0,1 0 0,-1 1 0,0-1 0,1 0 0,-1 0 0,-1-1 0,1 2-20,0 0 0,0 0-1,0 0 1,0 0 0,0 0 0,0 0 0,0 0 0,0 0-1,0 1 1,0-1 0,0 0 0,0 0 0,0 1 0,0-1-1,1 1 1,-1-1 0,0 1 0,0-1 0,0 1-1,-1 1 1,-4 3 57,0 1 1,0 0-1,0 0 0,-9 14 0,-7 17-103,2 0 1,2 2-1,1 0 1,2 1-1,1 0 1,-15 83-1,18-52-17,3 1 1,4 0-1,4 94 0,0-162 12,0 1 0,1-1 0,-1 1 0,1-1 0,0 1 0,0-1 0,1 1 0,-1-1 0,1 0 0,0 0 0,0 0 0,0 0 0,0 0 0,1 0 0,4 5 0,-3-6-6,-1-1 0,1 1 0,0-1 0,0 0 0,0 0 0,0 0 0,0 0 0,0-1 0,0 0 0,0 0 0,1 0 0,-1 0 0,0-1 0,1 1 0,7-2 0,-6 1-12,0-1 0,0 0 0,-1 0 1,1-1-1,0 1 0,-1-1 0,1-1 0,-1 1 0,1-1 0,-1 0 1,0 0-1,0 0 0,-1-1 0,1 0 0,-1 0 0,1 0 0,-1 0 0,-1-1 1,1 1-1,-1-1 0,1 0 0,2-6 0,7-14-36,0-1 0,-2 0 1,10-36-1,-17 50-26,4-10 136,-2-1 0,-1 0 0,0 0 0,-2 0 0,1-40 0,-6 64 103,1-1 0,-1 1 0,1 0 0,-1 0 0,1 0 0,0 0 1,0 0-1,-1 0 0,1 1 0,0-1 0,-1 3 0,-4 7-65,1 1-1,1 1 1,0-1-1,0 1 1,1-1-1,1 1 1,0 0-1,0 18 1,2-3-28,1 0 0,8 54 0,-8-80-72,0 12-341,2-1-1,0 0 1,0-1 0,1 1-1,1 0 1,8 14 0,-1-15-2732,4-11-2060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19.7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0 115 13357,'5'-14'5925,"-5"1"-4355,0 4-129,2 1-992,12-3-449,4-3 96,5-1-321,-1-1-896,-5 5-1281,-5 7-2499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0.1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64 210 384,'7'-4'12113,"-2"-7"-7614,3-16-3609,-4 14-220,0-1-527,3-4 79,-1 0 0,-1 0-1,-1-1 1,-1 0 0,2-25 0,-6 44-208,1 0 1,0-1 0,0 1 0,0 0-1,-1-1 1,1 1 0,0 0 0,-1 0-1,1-1 1,0 1 0,-1 0 0,1 0-1,0-1 1,-1 1 0,1 0 0,0 0-1,-1 0 1,1 0 0,-1 0 0,1 0-1,0-1 1,-1 1 0,1 0 0,-1 0-1,1 0 1,0 0 0,-1 1 0,1-1-1,-1 0 1,1 0 0,0 0 0,-1 0-1,1 0 1,0 0 0,-1 1 0,1-1 0,-1 0-1,1 0 1,0 0 0,-1 1 0,-18 10-252,10 0 185,0 1-1,1-1 1,1 1 0,0 1-1,1-1 1,0 1 0,1 1-1,0-1 1,-4 22 0,3-3 28,1 0 0,2 0 0,1 38 0,2-66 16,0 0 1,0 0-1,1-1 1,-1 1-1,1 0 1,0 0-1,0 0 1,0 0-1,1-1 1,0 1-1,-1 0 1,1-1 0,0 0-1,1 1 1,-1-1-1,0 0 1,1 0-1,0 0 1,0-1-1,5 5 1,-3-4-80,0 0 0,0-1 0,0 1 0,0-1 0,0-1 0,0 1 0,0-1 0,1 0 0,-1 0 0,0 0 0,1-1 0,-1 0 0,1 0 0,-1 0 1,6-2-1,-7 1 25,0 0 0,0 0 1,0-1-1,0 0 1,0 0-1,0 0 1,-1 0-1,1-1 1,-1 1-1,0-1 1,0 0-1,0 0 0,0 0 1,0 0-1,3-6 1,6-9-72,18-35 0,-23 40 44,12-23 519,-1 0 0,-2-1 0,-1-1 1,17-72-1,-43 172 3019,-17 100-1147,18-78-5247,6-3-3630,4-73-498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0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 15535,'0'2'1057,"0"20"-545,-10 14-480,2 4-512,4 2-449,-2 2-1153,4 7-2338,-3 3-2243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0.8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17 104 11691,'-2'41'7821,"-3"6"-6117,-4 69-2292,9-105 629,0-1 0,0 0 0,1 1 1,1-1-1,0 0 0,0 0 1,6 16-1,-6-22-32,0-1 0,0 1 0,0-1 0,0 0 1,1 0-1,0 0 0,-1 0 0,1 0 0,0-1 0,0 1 0,0-1 1,1 0-1,-1 0 0,1 0 0,-1 0 0,1-1 0,-1 1 1,1-1-1,0 0 0,0 0 0,0 0 0,0-1 0,4 1 0,-3 0-22,0 0-1,1 0 1,-1-1-1,0 0 0,0 0 1,0 0-1,0-1 1,0 0-1,1 1 0,-1-2 1,-1 1-1,1-1 1,0 0-1,0 0 1,0 0-1,-1 0 0,1-1 1,-1 0-1,0 0 1,0 0-1,0 0 0,0-1 1,-1 0-1,1 0 1,-1 0-1,0 0 0,0 0 1,0 0-1,-1-1 1,1 1-1,-1-1 1,2-8-1,3-11-127,-1-1 0,-1 0-1,-1 0 1,-1-1 0,-1 1 0,-3-37 0,1 59 141,0-4-3,0-1 0,-1 0 0,0 0-1,-1 0 1,1 0 0,-2 1 0,1-1 0,-1 0-1,0 1 1,0 0 0,-7-11 0,6 14-3,1-1 1,-1 1 0,0-1 0,0 1-1,0 1 1,0-1 0,-1 0 0,1 1-1,-1 0 1,0 0 0,0 1 0,0-1-1,-1 1 1,1 0 0,-1 0-1,-10-1 1,12 2 43,1 0-1,-1 1 1,0-1-1,0 1 1,0 0-1,0 0 1,1 1 0,-1-1-1,0 1 1,0 0-1,1 0 1,-1 0-1,0 0 1,1 1-1,-1 0 1,1-1-1,0 1 1,-1 0-1,1 1 1,0-1-1,0 0 1,-3 4 0,2 0 45,0-1 1,0 1 0,1 0 0,0 1-1,0-1 1,0 0 0,1 1 0,-1-1-1,2 1 1,-1 0 0,0 9 0,0-10-7,2 1 0,-1-1 1,1 1-1,0 0 0,0-1 0,1 1 1,-1-1-1,2 1 0,1 6 1,-2-10-57,1 1 1,0-1-1,-1 1 0,2-1 1,-1 0-1,0 0 1,1 0-1,-1 0 0,1 0 1,0 0-1,0-1 1,0 1-1,0-1 1,0 0-1,7 4 0,4-1-148,0 0 0,0 0-1,0-2 1,0 0 0,0 0-1,1-1 1,0-1 0,-1 0-1,1-1 1,15-2 0,-23 2-234,38-2-3467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2.1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1 284 15375,'-1'-6'5724,"12"-20"-5158,-11 26-317,15-31 123,1 1 0,29-39 1,-39 60-374,0 1 0,1 0 0,-1 1 0,2 0 0,-1 0 0,1 0 0,0 1 1,0 0-1,1 1 0,0 0 0,0 0 0,16-6 0,-23 10-10,0 0-1,1 1 1,-1-1 0,1 0-1,-1 1 1,0-1 0,1 1-1,-1 0 1,1 0 0,-1 0 0,1 0-1,-1 0 1,1 1 0,-1-1-1,1 1 1,-1-1 0,0 1-1,1 0 1,-1 0 0,0 0-1,1 0 1,-1 1 0,0-1-1,0 0 1,0 1 0,2 2-1,-1 1 16,0-1-1,-1 1 0,0 0 0,0 0 1,0 0-1,-1 0 0,0 0 0,0 0 0,0 0 1,-1 0-1,1 10 0,-1 4 9,0 1 0,-1 0 0,-1-1 0,-1 1 0,0-1 0,-8 21 0,8-28-128,-2 0 0,0 0 1,0 0-1,-1-1 0,-1 1 0,0-2 0,0 1 0,-1-1 0,-1 0 1,-12 11-1,20-19-98,1-5 74,0 0 0,0 0 0,0 0 0,0 0 0,0 0 0,1 1 0,-1-1 0,1 0 0,0 0 0,0 0 0,0 1 0,1-4 0,15-30-259,2 0 1,1 1 0,31-40-1,13-22 343,-61 90 81,-1 4-7,-1 0-1,1 0 1,0 0 0,0 0 0,0 0 0,0 0-1,1 0 1,-1 0 0,1 1 0,-1 0 0,1-1 0,0 1-1,0 0 1,0 0 0,4-2 0,-6 5 25,-1 0-1,1 0 1,-1-1-1,1 1 1,-1 0 0,0 0-1,1 0 1,-1-1 0,0 1-1,1 0 1,-1 0-1,0 0 1,0 0 0,0 0-1,0 0 1,0-1 0,0 1-1,0 0 1,0 0 0,0 0-1,-1 1 1,1-1 49,-9 183 1315,4-114-1485,7-68-2011,3-7 730,10-20 212,21-39 793,-32 57 45,25-43 695,3 0 0,43-50 1,-75 100-323,1-1 0,-1 0 0,0 1 0,1-1 0,-1 1 0,1-1 0,-1 0 0,1 1 0,-1 0 0,1-1 0,0 1 0,-1-1 0,1 1 0,-1 0 0,1-1 0,0 1 0,-1 0 0,1-1 0,0 1 0,-1 0 0,1 0 0,0 0 0,1 0 0,-2 0-15,1 0 0,-1 1 0,1-1-1,-1 1 1,1-1 0,-1 1 0,1-1 0,-1 1-1,0 0 1,1-1 0,-1 1 0,0-1-1,0 1 1,1 0 0,-1-1 0,0 1-1,0 0 1,0-1 0,0 1 0,0 0-1,1 45 906,-2-37-844,1 47 238,1 72-274,-1-125-77,0 1 0,1 0 0,-1 0-1,1-1 1,0 1 0,0-1 0,0 1 0,0 0 0,1-1-1,0 0 1,-1 1 0,1-1 0,0 0 0,1 0 0,-1 0-1,1 0 1,-1-1 0,1 1 0,0-1 0,0 1 0,3 1-1,-1-1 1,1 0 0,0-1 0,0 0 0,1 0 0,-1 0 0,0-1 0,0 0 0,1 0 0,-1 0-1,1-1 1,7-1 0,-9 1 19,0-1-1,0-1 1,0 1-1,0-1 1,0 0-1,-1 0 0,1-1 1,0 1-1,-1-1 1,0 0-1,0 0 1,0 0-1,0-1 1,0 1-1,-1-1 1,1 0-1,4-8 0,6-8 64,-1 0-1,14-31 0,-13 21-31,-2-2 1,12-41-1,-16 29 3548,-9 93-3369,-1-13-150,6 53 0,-3-80-97,0 0-1,1 0 0,0 0 0,1 0 0,0 0 1,0-1-1,1 1 0,0-1 0,0 0 0,10 14 0,-13-21-82,-1 0 0,1-1 0,-1 1-1,1 0 1,-1 0 0,1-1 0,-1 1-1,1 0 1,0-1 0,0 1 0,-1-1-1,1 1 1,0-1 0,0 1 0,0-1-1,-1 1 1,1-1 0,0 0 0,0 1-1,0-1 1,0 0 0,0 0 0,0 0-1,0 0 1,0 0 0,0 0 0,-1 0-1,1 0 1,2 0 0,-2-1-227,0 0 1,0 0 0,0 0-1,0 0 1,0 0-1,0-1 1,0 1-1,-1 0 1,1 0-1,0-1 1,-1 1-1,1 0 1,-1-1-1,1 1 1,-1 0 0,0-1-1,1 1 1,-1-2-1,6-33-6005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2.5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2 8680,'0'-2'9449,"-2"2"-7847,-10 0-129,12 4-1793,0 8 480,0 8-1025,0 10-2658,-15 6-4004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4.6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1 257 9737,'3'-2'526,"-1"0"1,1 0-1,0 0 0,-1 0 1,1 0-1,-1-1 0,0 0 0,0 1 1,3-6-1,9-10 938,-1 3-903,-1 0 0,13-20 0,-17 23-521,0 0 0,0 1-1,1 0 1,1 0 0,19-16-1,-28 26-48,0 0 0,0 0-1,0 1 1,0-1-1,0 0 1,0 1 0,0-1-1,0 1 1,1-1-1,-1 1 1,0 0 0,0 0-1,0-1 1,0 1 0,0 0-1,1 0 1,-1 0-1,0 0 1,0 0 0,0 0-1,1 1 1,-1-1-1,1 1 1,20 17 108,-21-16-74,1 0-1,-1 0 1,1 0-1,0 0 1,0-1-1,0 1 1,0-1-1,0 1 1,0-1-1,0 0 1,0 0-1,0 0 1,1 0-1,-1 0 1,0 0-1,1 0 1,4 0-1,-6-4 37,1-1-1,-1 1 0,0 0 1,0-1-1,0 1 0,0-1 1,0 0-1,-1 1 0,1-7 1,-1 4-46,1 2-24,-1 0 0,0 0 0,0 0 0,0 0 0,0 1 0,-1-1 0,-1-5 1,2 9-3,0-1 1,-1 0-1,1 0 1,-1 1-1,0-1 1,1 0-1,-1 1 1,0-1-1,1 0 1,-1 1 0,0-1-1,1 1 1,-1-1-1,0 1 1,0-1-1,0 1 1,1 0-1,-1-1 1,0 1-1,0 0 1,0 0 0,0 0-1,0 0 1,0 0-1,0 0 1,0 0-1,1 0 1,-1 0-1,0 0 1,0 0-1,0 0 1,0 1 0,0-1-1,0 0 1,-1 1-1,-1 1-4,-1-1 0,1 1 0,0 0 0,0 0 0,0 0 0,0 1 0,0-1 0,0 1 0,0-1 0,1 1 0,-1 0 0,-3 6 0,-26 43-6,27-42-24,-4 7 53,1 1 1,1 0-1,0 0 1,2 1-1,0 0 1,-5 37-1,3 116 431,7-166-414,0-2-27,0 0 1,0 0-1,0-1 0,1 1 1,-1 0-1,1-1 1,0 1-1,0 0 0,0-1 1,0 1-1,1-1 1,0 1-1,-1-1 0,6 6 1,-5-7-4,0 0 0,0-1 0,1 1 0,-1-1 0,0 1 0,1-1 0,0 0 0,-1 0 0,1 0 0,0 0 0,-1 0 0,1-1 0,0 1 0,0-1 0,0 0 0,0 0 0,-1 0 1,1 0-1,0 0 0,4-1 0,-2-1 31,1 1 0,-1-1 1,0 0-1,0 0 1,1-1-1,-1 0 0,-1 1 1,1-2-1,0 1 1,-1 0-1,0-1 1,1 0-1,-1 0 0,-1 0 1,7-9-1,5-9 237,26-47 0,-36 59-245,70-145 112,-65 130-85,-1 0-1,-1 0 0,-1-1 1,4-39-1,-10 64-38,-1 0 0,0 1 0,1-1 1,-1 0-1,0 1 0,0-1 0,0 0 0,0 1 0,0-1 0,0 0 0,0 0 0,0 1 0,0-1 0,0 0 0,0 1 1,0-1-1,0 0 0,-1 1 0,1-1 0,0 0 0,0 1 0,-1-1 0,1 0 0,-1 1 0,1-1 0,-1 0 1,-10 15-29,-11 34 29,17-36-14,2 0 0,0 0 0,0 0 0,1 1 0,0 0 1,1 18-1,1-31-13,1 1 0,0 0 0,0-1 1,-1 1-1,1-1 0,0 1 0,0-1 0,-1 1 1,1-1-1,0 0 0,0 1 0,0-1 0,0 0 1,0 0-1,0 0 0,0 0 0,-1 0 0,1 1 1,0-2-1,0 1 0,0 0 0,0 0 1,2 0-1,24-5-77,-21 2 116,-1 0 0,0-1 0,-1 0 0,1 0 0,6-7 0,16-13 49,-24 64-244,-5 42 325,2 67-234,0-148 38,1 0 0,-1 0 0,0 1 0,1-1 1,-1 0-1,1 0 0,0 0 0,-1 0 0,1 0 0,0 0 0,0 0 1,0 0-1,0-1 0,0 1 0,0 0 0,0 0 0,0-1 0,0 1 1,0 0-1,0-1 0,0 1 0,0-1 0,0 0 0,1 1 0,-1-1 1,0 0-1,0 0 0,1 0 0,-1 1 0,0-1 0,0-1 0,0 1 0,1 0 1,-1 0-1,0 0 0,0-1 0,1 1 0,-1 0 0,0-1 0,0 1 1,0-1-1,0 0 0,0 1 0,0-1 0,0 0 0,0 1 0,0-1 1,0 0-1,0 0 0,0 0 0,-1 0 0,1 0 0,1-2 0,11-24-187,15-41-1,-22 49 562,1 1 0,1-1 0,0 1 0,1 1 1,1 0-1,17-21 0,-22 37-322,-2 9 197,-2 16 243,-1-20-425,-2 70 335,0-39-331,1 1 0,9 69 1,-7-102-25,-1 0 0,1 0 0,0 0 0,0-1 0,1 1 0,-1 0 0,1-1 0,-1 1 0,1-1 0,0 0 0,-1 1 0,1-1 0,0 0 0,1 0 0,-1 0 0,0-1 0,1 1 0,-1 0 0,1-1 0,-1 0 0,1 1 0,0-1 0,-1 0 0,1 0 0,0-1 0,0 1 0,0 0 0,0-1 0,-1 0 0,1 0 0,0 0 0,0 0 0,0 0 0,0 0 0,0-1 0,0 0 0,0 1 0,-1-1 0,1 0 0,0 0 0,-1-1 0,1 1 0,0 0 0,-1-1 0,0 0 0,1 1 0,-1-1 0,0 0 0,3-4 0,4-5 43,0 0-1,-2-1 1,1 1 0,-2-2 0,1 1 0,-2-1 0,0 0 0,0 0 0,-1 0 0,-1-1 0,3-17 0,-2-1-54,-2-1-1,-1 1 1,-5-57-1,4 86 35,0-1 0,-1 1 0,0 0 0,1-1 0,-1 1-1,-1 0 1,1 0 0,0 0 0,-1 0 0,1 0 0,-1 0 0,0 0-1,0 1 1,0-1 0,-1 0 0,1 1 0,0 0 0,-1 0 0,0-1 0,1 1-1,-1 1 1,0-1 0,0 0 0,0 1 0,0 0 0,0-1 0,-1 1-1,1 0 1,0 1 0,0-1 0,-1 1 0,1-1 0,-1 1 0,1 0-1,0 0 1,-1 0 0,1 1 0,-4 0 0,4 0-21,0 1 0,0 0 1,0-1-1,1 1 0,-1 0 0,1 0 1,-1 0-1,1 1 0,-1-1 0,1 1 1,0-1-1,0 1 0,1 0 0,-1 0 1,0-1-1,1 1 0,0 0 0,0 1 1,-2 3-1,-1 5-16,1 0 0,-1 0 0,-1 23 0,3-20-1,1 0 0,1 1-1,1-1 1,0 0 0,4 22-1,-4-33-36,-1-1-1,1 0 1,0 0-1,0 1 1,0-1-1,0 0 1,1 0-1,-1 0 1,1 0-1,0 0 1,0-1-1,0 1 1,0-1-1,0 1 1,0-1-1,1 1 1,-1-1-1,1 0 0,0 0 1,-1-1-1,1 1 1,0 0-1,0-1 1,0 0-1,1 1 1,-1-1-1,0-1 1,0 1-1,0 0 1,1-1-1,3 1 1,1-2-6,-1-1-1,1 1 1,-1-1 0,1 0 0,-1-1 0,0 0 0,0 0-1,0-1 1,0 0 0,-1 0 0,1 0 0,-1-1-1,0 0 1,0 0 0,-1 0 0,1-1 0,4-6 0,12-17 112,0 0 0,21-39 0,-42 65-50,8-11 10,4-7 136,-1 0 0,10-25 0,-63 173 1409,36-112-1574,1 1 1,1 0-1,1 0 0,0 0 0,1 0 0,0 0 0,2 0 1,1 18-1,-1-33-20,-1 0 0,0 0 0,1 0-1,-1 0 1,1 0 0,-1-1 0,1 1 0,0 0 0,-1 0 0,1 0 0,0-1 0,-1 1 0,1 0 0,0-1 0,0 1 0,0 0 0,0-1-1,-1 1 1,1-1 0,0 0 0,0 1 0,0-1 0,0 0 0,0 1 0,0-1 0,0 0 0,0 0 0,0 0 0,0 0 0,0 0 0,0 0-1,0 0 1,2-1 0,-1 1-35,1 0 0,-1-1 0,1 0 0,-1 1 0,1-1 0,-1 0 0,0 0 0,0 0 0,1 0 0,-1-1 0,0 1 0,0-1 0,2-1 0,13-20 17,-1-1-1,-1 0 1,-1-1 0,-2-1 0,17-44-1,-7 17 187,-15 38-34,-5 11 11,1-1-1,-1 1 1,0-1 0,-1 1 0,1-1 0,-1 1-1,1-9 1,-2 11 173,0 19 902,-2 0-1062,-1-1 0,0 0 0,-11 30-1,8-29-125,1 0-1,-5 33 1,9-42 8,-1 4-14,1 0-1,1-1 1,-1 1 0,3 13 0,-2-23 3,0 0 1,1-1-1,-1 1 0,0 0 0,1 0 1,-1 0-1,1 0 0,0-1 0,-1 1 1,1 0-1,0-1 0,0 1 1,0 0-1,0-1 0,1 1 0,-1-1 1,0 0-1,1 1 0,-1-1 0,1 0 1,-1 0-1,1 0 0,-1 0 1,1 0-1,0 0 0,0-1 0,-1 1 1,1 0-1,0-1 0,0 1 1,0-1-1,2 0 0,1 0 2,0 0 1,-1-1-1,1 0 0,0 0 1,0 0-1,-1-1 0,1 1 1,-1-1-1,1 0 0,-1-1 1,0 1-1,0-1 1,0 1-1,0-1 0,0-1 1,-1 1-1,1 0 0,4-7 1,7-9-13,-1 0 0,18-32 1,-24 38 14,19-33-2,-14 22-7,0 0-1,2 2 1,0-1 0,2 2 0,33-35 0,-48 55 1,-1 0 1,0 0 0,0 0 0,1 0 0,-1 1-1,0-1 1,1 0 0,-1 0 0,1 1 0,-1-1-1,1 1 1,1-1 0,-3 1-2,1 0 1,-1 0-1,1 0 1,-1 0-1,1 0 0,-1 0 1,1 1-1,-1-1 1,0 0-1,1 0 0,-1 0 1,1 0-1,-1 1 1,0-1-1,1 0 0,-1 1 1,0-1-1,1 0 1,-1 0-1,0 1 0,1-1 1,-1 1-1,0-1 1,0 0-1,1 1 0,-1-1 1,0 1-1,1 4-23,0-1 0,0 1-1,0 0 1,-1 0 0,0 0-1,0 6 1,0-7 76,-3 64-96,-3 0 1,-4-1 0,-2 1-1,-24 75 1,35-140 30,0 1 0,0 0 0,0-1 1,0 1-1,-1-1 0,1 1 0,-1-1 0,0 0 0,-3 4 0,4-10-4,0 0 1,0 0-1,1 0 0,0 0 0,-1-1 0,1 1 0,0 0 1,0 0-1,2-6 0,-2-1 33,-1-17 17,0 16 120,1 1 0,0 0-1,0 0 1,3-13-1,-2 22-132,-1 1-1,1-1 1,0 0-1,0 1 1,0-1-1,0 1 1,0-1-1,0 1 1,0-1-1,0 1 1,0-1-1,0 1 1,0 0-1,0 0 1,0 0-1,0 0 1,0-1-1,0 1 1,0 1-1,0-1 0,1 0 1,-1 0-1,0 0 1,2 1-1,27 6-10,-21-2 36,0-1 0,1 0 0,-1 0 0,1-1 0,0-1 0,0 0 0,10 1 0,-16-2-46,-1-1-1,1 0 1,-1 0-1,1-1 1,-1 1-1,1-1 1,-1 0-1,0 1 1,1-1 0,-1-1-1,0 1 1,0-1-1,1 1 1,-1-1-1,0 0 1,-1 0-1,1 0 1,0 0 0,-1-1-1,1 1 1,-1-1-1,0 1 1,4-7-1,3-8-51,-1-1 0,0 0 0,-2 0 0,0-1 0,-1 0 0,3-22 0,-2 6 1867,1-46 1,3 239-1640,5-56-3359,-15-99 2856,5 18-1759,2-10-2374,-1-10-2688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5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5 15759,'0'-4'5093,"0"8"-4485,-2 10-1408,-2-1-129,-3 7-2050,3 11-5605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12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0 235 8712,'0'0'2947,"3"0"-1228,43-8 345,-1-3-1,1-1 1,83-35 0,119-79 2098,-234 117-3975,-10 6-201,0 1 0,0-1 0,0 1 1,0 0-1,0 0 0,0 0 0,1 1 0,-1-1 0,7 0 0,-13 10-5725,-15 13-2097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5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1 352 5797,'0'0'10442,"21"-1"-5979,-15-2-4246,1-1 1,-1 0-1,0 0 0,0 0 0,-1-1 1,1 0-1,-1 0 0,0 0 0,7-10 0,5-5 35,28-26-4,91-90-235,-123 128-131,-7 9-122,-3 22 127,-3-16 264,-2 24 29,-1 1 0,-7 32 0,4-32-217,1 1-1,0 34 0,13-69-688,0-7 541,-1-1-1,1 0 1,-2 0 0,1-1-1,-1 0 1,-1 0 0,0 0-1,4-15 1,2-2-341,8-18-288,26-58-586,-39 92 1632,1 1-1,0-1 1,0 2 0,1-1-1,1 1 1,11-11 0,-17 45 2800,-3 1-2977,2 0 0,0 0 0,2 0 0,1-1 1,0 0-1,2 0 0,1 0 0,14 30 0,-21-52-250,0 1 0,1-1 0,-1 0 0,0 0-1,1 0 1,-1 0 0,1 0 0,0 0 0,-1-1 0,1 1-1,0-1 1,0 1 0,0-1 0,0 1 0,4 0-1,24 1-6781,-12-4 69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6.0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164 97 12107,'0'0'8665,"-2"-7"-7993,-3-5-845,-1 1 0,0 0-1,-12-16 1,17 25 200,-1 0 1,1 0-1,-1 0 0,0 0 1,1 0-1,-1 1 0,0-1 0,0 0 1,0 1-1,-1-1 0,1 1 0,0 0 1,0 0-1,-1 0 0,1 0 1,-1 0-1,1 0 0,0 1 0,-1-1 1,0 1-1,1 0 0,-1-1 0,1 1 1,-1 0-1,-2 1 0,2 0-24,1 0 0,0 1 0,0-1-1,0 1 1,0-1 0,0 1 0,0 0 0,1 0-1,-1 0 1,1 0 0,-1 0 0,1 0 0,0 0-1,0 0 1,-2 3 0,-14 39-21,11-27 19,2 1-1,0 1 1,1-1 0,1 0-1,0 1 1,1-1 0,4 38-1,-2-55-12,-1 0 0,1 0 0,-1 0 0,1 0-1,0 0 1,0 0 0,-1-1 0,1 1 0,0 0-1,0 0 1,0 0 0,0-1 0,0 1 0,0-1 0,0 1-1,0 0 1,0-1 0,0 0 0,0 1 0,0-1-1,0 0 1,0 1 0,0-1 0,0 0 0,1 0-1,-1 0 1,0 0 0,0 0 0,2 0 0,0 0-5,1 0 0,0 0 0,0-1 0,-1 1 0,1-1 0,0 0 0,-1 0 0,6-2 1,1-5-7,-1 0 0,1-1 0,-1 0 0,-1-1 0,1 0 0,-2 0 0,1 0 0,8-19 0,11-13-21,-23 37 48,0-1 0,0 1 0,1 0 1,0 0-1,7-6 0,-11 11 0,0-1 0,0 1 0,-1-1 0,1 1 1,0-1-1,0 1 0,0-1 0,0 1 0,0 0 0,0-1 0,0 1 0,0 0 0,0 0 1,-1 0-1,1 0 0,0 0 0,0 0 0,0 0 0,0 0 0,0 0 0,0 1 1,0-1-1,0 0 0,0 0 0,0 1 0,0-1 0,0 1 0,0-1 0,-1 1 0,1-1 1,0 1-1,0 0 0,-1-1 0,1 1 0,0 0 0,-1-1 0,1 1 0,-1 0 1,1 0-1,-1 0 0,1-1 0,-1 1 0,1 0 0,-1 0 0,0 0 0,1 2 0,20 55 704,7 16-2766,-27-72 1459,0 0 0,0 0 1,1 0-1,-1 0 0,0 0 1,1-1-1,-1 1 0,1 0 0,0-1 1,0 0-1,-1 1 0,4 1 1,8 1-7752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4:27.3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181 582 14221,'5'-58'7781,"-3"46"-7769,-1 0 0,0-1 0,0 1 0,-1 0-1,-1-1 1,-3-18 0,3 28 3,0 1 0,0 0 0,0-1 0,-1 1-1,1 0 1,0 0 0,-1 0 0,0 0 0,1 0 0,-1 0 0,0 1 0,0-1 0,0 1 0,0-1 0,0 1-1,0 0 1,0-1 0,-1 1 0,1 0 0,0 1 0,-1-1 0,1 0 0,-1 1 0,1-1 0,-1 1 0,-3-1-1,3 1-16,0 0 0,0 0-1,1 0 1,-1 0-1,0 1 1,0-1 0,0 1-1,0-1 1,0 1-1,0 0 1,1 0-1,-1 1 1,0-1 0,1 0-1,-1 1 1,1-1-1,0 1 1,-1 0 0,1 0-1,0 0 1,0 0-1,-2 3 1,-5 11-35,0 1 0,1 0 1,1 0-1,1 0 0,0 1 1,-4 24-1,5-8 7,1 0 0,0 50 0,4-82-8,0 1 0,0-1 0,0 0 1,0 1-1,1-1 0,-1 0 0,1 0 0,0 0 1,-1 0-1,1 1 0,0-1 0,0 0 0,0 0 1,1 0-1,-1-1 0,0 1 0,1 0 0,-1 0 1,1-1-1,-1 1 0,1-1 0,0 1 0,0-1 1,0 0-1,0 0 0,0 0 0,0 0 0,0 0 1,0 0-1,0 0 0,0-1 0,0 1 0,1-1 1,-1 1-1,0-1 0,0 0 0,1 0 0,-1 0 0,0 0 1,1-1-1,-1 1 0,0 0 0,0-1 0,0 0 1,0 1-1,1-1 0,-1 0 0,2-2 0,2 0-7,1-1-1,-1-1 1,0 1-1,-1-1 0,1-1 1,-1 1-1,0 0 0,0-1 1,-1 0-1,7-12 0,37-75-781,-40 75 614,124-287-1007,-79 177 2760,-5-10 3008,-50 171-4528,-1 0 0,-2 0 0,-11 35-1,-6 50-92,13-16-330,5 114 0,5-203 301,0-1 0,0 1 1,5 18-1,-4-26 55,-1 0 1,1 0-1,0-1 1,0 1-1,0 0 1,1 0-1,-1-1 1,1 0-1,0 1 1,7 6-1,-8-10 21,0 1 0,-1-1-1,1 0 1,0 0-1,0 0 1,0 0 0,0 0-1,0-1 1,0 1-1,0-1 1,0 1 0,0-1-1,0 0 1,0 1-1,0-1 1,0 0 0,0 0-1,0-1 1,0 1 0,0 0-1,0-1 1,0 1-1,0-1 1,3-1 0,-1 1 0,0-1 0,-1 0 0,1 0 0,-1-1 0,0 1 0,0 0 0,0-1 0,0 0 0,0 0 0,0 0 0,3-4 0,11-23-50,-2-1 0,-1 0 0,-1-1 1,12-44-1,-23 68 122,0 1 0,-1-1 1,1 0-1,-2 0 0,1-10 0,-1 17 734,0 15-722,-5 56-103,2-56 37,1 1 0,1-1-1,1 1 1,0-1-1,1 1 1,0 0 0,4 17-1,-3-29 17,-1 1-1,1-1 0,-1 1 0,1-1 1,0 0-1,0 0 0,0 0 0,1 0 1,-1 0-1,1 0 0,0 0 0,0-1 1,0 0-1,0 1 0,0-1 0,0 0 1,1 0-1,-1-1 0,0 1 1,1-1-1,0 0 0,-1 0 0,1 0 1,5 1-1,-4-2 4,0 1 0,0-1 1,0 0-1,0 0 0,0-1 0,0 1 1,0-1-1,-1 0 0,1 0 0,0-1 0,0 1 1,-1-1-1,1 0 0,-1-1 0,1 1 1,-1-1-1,0 0 0,5-4 0,1-4-73,-1 0 0,0 0 0,-1-1-1,0-1 1,-1 1 0,0-1 0,-1-1 0,0 1-1,-1-1 1,5-23 0,-5 15-84,-1 0-1,-1 0 1,-1 0 0,-1 0 0,-1-1-1,-3-29 1,2 48 107,0-1-1,-1 1 1,1 0 0,-1 0-1,0 0 1,0-1-1,0 2 1,0-1 0,-1 0-1,0 0 1,0 1 0,-3-4-1,5 6 44,-1-1 0,1 1 0,0 0 0,-1 0 0,1-1 0,-1 1 0,0 0 0,1 1 0,-1-1 0,0 0 0,1 0 1,-1 1-1,0-1 0,0 1 0,1-1 0,-1 1 0,0 0 0,0 0 0,0 0 0,0 0 0,0 0 0,0 0 0,1 0 0,-1 0 0,0 1 0,0-1 0,0 1 0,1 0 0,-1-1 0,0 1 0,1 0 0,-4 2 0,1 1-10,-1 0 0,1 1 0,0-1 0,1 1 0,-1 0-1,1 0 1,0 0 0,0 0 0,0 0 0,1 1 0,0 0 0,0-1 0,0 1 0,0 6-1,-2 8 299,2-1-1,0 1 0,1 20 0,1-39-262,0 0 0,0 0-1,0 0 1,0 0 0,0 0 0,1 0-1,-1-1 1,0 1 0,1 0 0,-1 0-1,1 0 1,-1 0 0,1-1-1,-1 1 1,1 0 0,-1-1 0,1 1-1,0 0 1,-1-1 0,1 1 0,0 0-1,-1-1 1,1 1 0,1 0 0,26 5 476,-20-6-465,-1 0 1,1-1 0,-1 1 0,1-2-1,13-3 1,7-8-93,-1-1 0,0-1 0,-1-1 0,29-24 0,-22 16 300,59-33-1,-79 50-109,2 1 0,-1 0 0,20-5 1,-31 10-122,0 0 1,0 0 0,0 1 0,0-1 0,0 1 0,0-1-1,0 1 1,0 0 0,0 0 0,0 1 0,0-1 0,0 0-1,0 1 1,-1 0 0,1 0 0,0 0 0,0 0-1,0 0 1,-1 0 0,1 1 0,-1-1 0,1 1 0,-1 0-1,5 4 1,-2 2 111,0 1 0,0 0 0,-1 0 0,0 0 0,0 0 0,-1 1 0,0 0-1,-1-1 1,2 21 0,-1 8 220,-3 49 1,-1-44-341,2-39-317,-1 1 0,0 0 0,-1 0 0,1-1 1,-1 1-1,0-1 0,0 1 0,0 0 0,-1-1 0,1 0 1,-4 5-1,-13 17-6098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55.4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10 0,'0'0'11163,"0"-10"-7261,-2 72-3245,-12 62-1,6-63-739,0 63 1,8-123 69,0-1 1,0 1 0,1-1 0,-1 0-1,0 1 1,0-1 0,1 0 0,-1 1-1,0-1 1,1 0 0,-1 1 0,1-1-1,-1 0 1,0 0 0,1 1-1,-1-1 1,1 0 0,-1 0 0,1 0-1,-1 0 1,0 0 0,1 0 0,-1 1-1,1-1 1,-1 0 0,1 0 0,-1 0-1,1-1 1,19 2 102,-15-2-43,22 1 44,-1-2-1,1-1 1,-1-1 0,41-11 0,-33 5-89,2 2 0,-1 2 0,1 1 1,0 1-1,0 3 0,65 4 1,-87 0-5,0 0 1,0 1 0,-1 1-1,1 0 1,-1 0 0,13 9 0,-13-7 18,0-1 1,0 0-1,0-1 1,1 0-1,24 4 1,-31-8-156,-7-1 128,1-1 0,-1 1 0,0 0 0,1 0 0,-1 0 0,1 0 1,-1 0-1,0 0 0,1 1 0,-1-1 0,0 0 0,1 0 0,-1 0 0,0 0 1,1 0-1,-1 0 0,0 1 0,1-1 0,-1 0 0,0 0 0,0 0 1,1 1-1,-1-1 0,0 0 0,0 0 0,1 1 0,-1-1 0,0 0 0,0 1 1,0-1-1,1 0 0,-1 1 0,0-1 0,0 0 0,0 1 0,0-1 0,0 0 1,0 1-1,0-1 0,0 0 0,0 1 0,0-1 0,0 1 0,0-1 0,0 0 1,0 1-1,0-1 0,0 0 0,0 1 0,0-1 0,-1 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56.2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0 8488,'0'0'5819,"0"28"-3065,1 19-2292,0-22-335,-1-1 1,-1 1 0,-6 38-1,7-63-149,0 0 0,0 0 0,0 0 0,0 0 0,0 0 1,0 0-1,0 0 0,0-1 0,0 1 0,0 0 0,-1 0 0,1 0 0,0 0 0,0 0 0,0 0 0,0 0 0,0 0 1,0 0-1,0 0 0,0 0 0,0 0 0,0 0 0,0 0 0,-1 0 0,1 0 0,0 0 0,0 0 0,0 0 0,0 0 1,0 0-1,0 0 0,0 0 0,0 0 0,0 0 0,-1 0 0,1 0 0,0 0 0,0 0 0,0 0 0,0 0 0,0 0 1,0 0-1,0 0 0,0 0 0,0 0 0,0 0 0,0 0 0,0 0 0,-1 1 0,1-1 0,0 0 0,0 0 0,0 0 1,0 0-1,0 0 0,0 0 0,0 0 0,0 0 0,0 0 0,0 0 0,0 1 0,0-1 0,0 0 0,0 0 0,0 0 1,0 0-1,0 0 0,-6-11-697,-2-15-8,-8-112 23,13 104 2881,4 37-2094,0 0 1,1 0-1,-1 1 0,0-1 0,1 0 0,0-1 0,0 1 0,0 0 0,0 0 1,0-1-1,1 1 0,-1-1 0,1 0 0,3 3 0,42 27 74,-38-27-151,1 0 0,0-1-1,21 6 1,-20-8 20,-1 2 1,0 0-1,18 8 0,-28-12-12,0 1 0,0-1 0,0 1-1,0 0 1,0-1 0,-1 1 0,1 0-1,0 0 1,0-1 0,0 1-1,-1 0 1,1 0 0,0 0 0,-1 0-1,1 0 1,-1 0 0,1 0 0,-1 0-1,1 0 1,-1 0 0,0 0 0,0 0-1,1 0 1,-1 1 0,0-1-1,0 0 1,0 1 0,-1 1 6,0 0 0,0 0 0,0-1 0,0 1 0,0-1 0,0 1 0,-1-1 0,1 1 0,-1-1 0,-3 4 0,-4 4 24,-1-1-1,0 0 1,-18 12 0,20-16 106,0-1 0,0 0 1,-1 0-1,1-1 0,-1 0 1,0 0-1,0-1 0,0 0 1,-1 0-1,1-1 0,0-1 0,-16 0 1,20 2-1634,11 5-2442,5 0-997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57.6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281 325 3780,'-2'-6'10503,"1"-13"-10335,1 9 366,0 6-430,-1 1 0,0-1 0,0 0 0,0 1 0,0 0-1,0-1 1,-1 1 0,1 0 0,-1 0 0,0-1 0,0 1 0,0 1 0,-1-1 0,1 0 0,-1 0 0,1 1 0,-1 0 0,0-1 0,0 1 0,0 0 0,0 1-1,0-1 1,0 0 0,-1 1 0,1 0 0,-1-1 0,-5 0 0,5 1-52,0 1 0,-1-1 1,1 1-1,-1 0 0,1 0 0,-1 1 0,1-1 0,-1 1 0,1 0 0,0 0 1,-1 0-1,1 1 0,0 0 0,0 0 0,0 0 0,0 0 0,0 0 1,1 1-1,-1-1 0,1 1 0,-6 6 0,-6 8-55,0 1 0,2 1 0,0 0-1,-14 28 1,22-36-9,0 0 0,1 1-1,0-1 1,0 1 0,2 0-1,-1 0 1,1 0 0,1 0 0,1 24-1,0-35-14,1 1 1,0-1-1,-1 0 0,1 0 0,0 0 0,0 0 1,0 0-1,0 0 0,0 0 0,0 0 0,0 0 1,0 0-1,0 0 0,0-1 0,1 1 1,-1 0-1,0-1 0,1 1 0,-1-1 0,0 1 1,1-1-1,-1 0 0,0 0 0,1 1 0,-1-1 1,1 0-1,-1 0 0,0-1 0,1 1 0,1 0 1,3 0-33,-1-1 1,0 1 0,1-1-1,-1 0 1,0 0 0,0 0-1,9-4 1,-7 0 61,1 0 0,-1 0 0,0-1 0,0-1 0,-1 1 0,11-14 0,32-50-378,-45 65 302,17-30-315,0 0 0,-3-2 0,15-40 0,-24 52 593,-1 0 0,-1 0 0,-2 0 0,0-1 0,-2 1 0,0-28-1,-3 53 122,-12 21-427,2 4 115,1 0 0,2 1 1,1 1-1,-5 38 0,3 110-96,8-172 44,0-1 0,0 1-1,1-1 1,-1 0 0,1 1 0,-1-1 0,1 0-1,0 1 1,0-1 0,0 0 0,0 0-1,0 0 1,1 0 0,-1 0 0,1 0 0,-1 0-1,1 0 1,0 0 0,0-1 0,0 1-1,0-1 1,0 1 0,0-1 0,0 0 0,0 0-1,0 0 1,0 0 0,1 0 0,-1-1 0,1 1-1,-1 0 1,3-1 0,0 1-11,0 0 1,0-1-1,0 0 0,0 0 1,0 0-1,0-1 0,-1 0 1,1 1-1,0-2 1,0 1-1,0 0 0,-1-1 1,1 0-1,-1 0 0,7-5 1,3-5 53,0 0 0,-1-1 1,-1-1-1,-1 0 0,0-1 1,0 0-1,-1 0 0,8-21 1,-19 40 763,-25 55 418,24-53-1190,0 0 0,1 0 1,-1 0-1,1 0 0,0 0 0,0 0 0,1 0 0,0 0 0,0 0 0,1 1 0,1 6 1,-2-12-12,1 0 1,0 1-1,0-1 1,0 0-1,0 0 1,0 0-1,1 0 0,-1 0 1,0 0-1,0 0 1,1 0-1,-1 0 1,0-1-1,1 1 1,-1 0-1,1-1 1,-1 0-1,1 1 1,-1-1-1,1 0 1,-1 1-1,1-1 1,1 0-1,44 1-144,-35-2 406,-7 1-231,0-1 0,1-1 0,-1 1 0,0-1 0,0 0 0,0 0 0,0 0 0,0 0 0,0-1 0,-1 0 0,1 0 0,-1-1 0,0 1 0,0-1 0,0 0 0,-1 0 0,1 0 0,-1 0 0,0 0 0,5-9 0,-3 4-2,0 0 1,0 0-1,-1-1 1,0 1-1,0-1 1,-1 0 0,-1 0-1,0-1 1,2-19-1,-4 28 5,0 0 0,0 0 0,0 0 0,0 0-1,0 0 1,0 0 0,-1 1 0,1-1 0,-1 0 0,1 0-1,-1 0 1,0 1 0,1-1 0,-1 0 0,0 1 0,0-1-1,0 1 1,-1-1 0,1 1 0,-3-3 0,0 2 31,0 0 0,0 0 0,0 0 0,0 1 0,-1 0 0,1 0 0,-1 0 0,-4 0 0,4 0 17,-1 0 0,0 0 0,0 1 0,0 0 0,0 0 0,0 0 0,1 1 0,-1 0 0,0 0 0,0 0 0,1 1-1,-1 0 1,1 0 0,-9 5 0,11-5-75,0 0 0,0 1 0,0-1 0,1 1 0,-1 0 0,1 0 0,0 0 0,-1 0 0,1 0 0,1 0 0,-1 1 0,0-1 0,1 1 0,0-1 0,0 1 0,0-1 0,0 1 0,0 0-1,1 0 1,0-1 0,0 1 0,0 0 0,0 0 0,1 4 0,0-6 4,0 0-1,-1 0 0,2 0 1,-1 0-1,0 0 1,0 0-1,0 0 0,1-1 1,-1 1-1,1 0 1,0-1-1,-1 1 0,1-1 1,0 0-1,0 1 1,0-1-1,0 0 0,0 0 1,0 0-1,0-1 1,3 2-1,50 13-296,-46-13 263,0-1 0,0 1 1,0-1-1,0-1 0,0 0 0,0 0 0,0-1 0,0 0 1,0-1-1,0 1 0,0-2 0,0 1 0,-1-1 0,1-1 1,-1 0-1,0 0 0,0 0 0,0-1 0,13-11 0,-8 6 51,-1-1 0,0-1 0,-1 1 0,-1-2 0,0 1 0,0-2 0,-2 1-1,1-1 1,7-19 0,-15 31 63,-1 4 130,-2 11 460,-4 43 881,5-41-1660,1-6 165,0 0-1,0 0 1,1-1-1,0 1 1,3 14-1,-3-20-203,0-1 0,0 1 0,1-1 0,-1 0 0,0 1 0,1-1 0,-1 0 0,1 0 0,0 0 0,0 0 0,0 0-1,0-1 1,0 1 0,0 0 0,0-1 0,1 0 0,-1 1 0,0-1 0,1 0 0,-1 0 0,1 0 0,-1-1 0,5 2 0,-5-2-133,-1 0 0,1 0-1,-1 1 1,0-1 0,1 0 0,-1 0 0,1 0 0,-1-1 0,1 1 0,-1 0 0,1-1 0,-1 1 0,2-1 0,18-16-6891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58.0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0 11851,'-17'24'288,"1"5"737,6 4-384,1 0-545,3 1 0,4 3-608,2 1-1666,0-4-1314,0-4 546,0-7 671,6-6 65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6:58.3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1 156 1537,'3'-1'272,"-1"1"-1,1-1 0,0 1 0,-1-1 0,1 0 0,-1 0 0,1 0 0,-1 0 0,0 0 0,1-1 1,-1 1-1,0-1 0,0 0 0,0 1 0,0-1 0,0 0 0,2-3 0,30-43 3298,-16 21-1250,-16 24-1981,4-5 402,0 0 0,1 1 1,11-10-1,-17 16-675,0-1 1,1 1-1,-1 0 0,0 0 1,1 0-1,-1 0 1,1 1-1,0-1 0,-1 0 1,1 1-1,-1-1 1,1 1-1,0-1 0,0 1 1,-1 0-1,1-1 1,0 1-1,0 0 0,-1 0 1,1 1-1,0-1 1,0 0-1,-1 1 1,1-1-1,0 0 0,-1 1 1,3 1-1,-3-1-37,0 0 0,0 0 0,1 0 0,-1 0 0,0 0 0,-1 1 0,1-1 0,0 0 0,0 1 0,0-1 0,-1 1 0,1-1 0,-1 1 0,1-1 0,-1 1 0,1 3-1,1 29 645,-2-27-532,2 26 7,-2 74-39,-1-96-105,0 0 0,0 0 0,-1 1-1,-1-1 1,0-1 0,-1 1 0,-5 11-1,9-21 30,0 0 0,0-1 0,-1 1-1,1-1 1,0 1 0,-1 0 0,1-1 0,-1 1-1,1-1 1,-1 1 0,1-1 0,-1 1 0,1-1-1,-1 0 1,0 1 0,1-1 0,-1 1 0,1-1-1,-1 0 1,0 0 0,1 1 0,-1-1 0,0 0-1,1 0 1,-1 0 0,0 0 0,-1 0 0,1 0 31,-1-1 0,1 1 0,-1-1 0,1 1 1,-1-1-1,1 0 0,0 1 0,-1-1 1,1 0-1,0 0 0,-3-2 0,1-1 76,-1 0 0,1 0 0,-1 0 0,1 0 0,0-1 0,-3-6-1,5 7-420,0 0 0,0 0-1,0 1 1,1-1-1,-1 0 1,1 0-1,0-6 1,1 3-1281,-1-13-3455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0.2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66 436 1153,'-20'-26'-190,"-6"-13"6792,10-5 902,12 12-6088,5 20-1308,0 0-1,1 1 1,1-1 0,0 0 0,0 1-1,1 0 1,0 0 0,1 0 0,1 0-1,-1 1 1,2 0 0,-1 0 0,1 0-1,1 1 1,0 0 0,0 1-1,1 0 1,0 0 0,0 0 0,1 1-1,19-10 1,-28 16-100,-1 1-1,1-1 1,0 1-1,-1 0 0,1-1 1,0 1-1,0 0 1,-1-1-1,1 1 1,0 0-1,0 0 1,-1 0-1,1 0 0,0-1 1,0 1-1,0 0 1,-1 0-1,1 1 1,0-1-1,0 0 1,0 0-1,-1 0 0,1 0 1,0 1-1,0-1 1,-1 0-1,1 1 1,0-1-1,-1 1 1,1-1-1,0 1 0,-1-1 1,1 1-1,-1-1 1,1 1-1,0-1 1,-1 1-1,0 0 1,1-1-1,-1 1 0,1 0 1,-1-1-1,0 1 1,1 0-1,-1 0 1,0-1-1,0 1 1,0 0-1,0 1 0,1 7 106,0-1 0,-1 1-1,0-1 1,-2 10 0,1 1-19,0 2-61,-1 1-1,-1-1 0,-10 36 1,6-26-18,7-29-106,4-9-945,67-98 741,-43 60 146,58-70 1,-80 113 227,-3 10 111,-3 20 245,0-21-349,-1 50 125,0 46-75,2-102-172,-1 0 0,1 0 0,-1 0 0,1 0 1,0 0-1,-1 0 0,1 0 0,0 0 0,0 0 1,0 0-1,0 0 0,-1 0 0,1-1 0,0 1 1,0 0-1,1-1 0,-1 1 0,0-1 0,0 1 1,0-1-1,0 0 0,0 1 0,0-1 0,1 0 0,-1 0 1,0 0-1,0 0 0,0 0 0,1 0 0,-1 0 1,0 0-1,2-1 0,2 1-90,-1 0 1,0-1-1,1 1 1,-1-1-1,0 0 1,1 0-1,-1-1 1,5-2-1,-1-2 30,0 0 1,-1-1-1,0 0 0,0 0 0,-1-1 1,1 1-1,4-10 0,36-63-1258,-45 77 1323,26-54 575,-30 85 503,-3-2-931,2-19-113,1 1 1,0-1-1,1 0 1,0 1-1,0-1 1,1 0-1,0 1 1,0-1-1,0 1 1,3 12-1,-2-19-14,0 0-1,0 0 0,0 1 0,0-1 0,0 0 1,1 0-1,-1 0 0,0 0 0,1-1 0,-1 1 1,0 0-1,1 0 0,-1-1 0,1 1 0,-1-1 0,1 1 1,-1-1-1,1 0 0,-1 0 0,1 0 0,2 1 1,40-1-277,-31-1 414,-8 1-104,1 1-1,-1-2 1,0 1 0,1-1 0,-1 0-1,0 0 1,0 0 0,0 0 0,0-1-1,0 0 1,0 0 0,0-1 0,-1 1-1,1-1 1,-1 0 0,1 0 0,-1-1-1,0 1 1,0-1 0,-1 0-1,1 0 1,-1 0 0,0 0 0,0-1-1,0 1 1,2-8 0,-1 4 19,-1 0-1,0 0 1,0-1-1,-1 1 1,0-1-1,0 0 1,-1 1 0,-1-1-1,0-18 1,0 26 16,-1 0 0,1-1 0,-1 1 0,0 0 0,0 0 0,1-1 0,-1 1 0,0 0 0,0 0 0,0 0 0,0 0 0,0 0 0,0 0 0,0 1 0,-1-1 0,1 0 0,0 1 0,0-1 0,-1 0 0,1 1 1,0 0-1,-1-1 0,1 1 0,-1 0 0,1-1 0,0 1 0,-1 0 0,1 0 0,-3 1 0,-2-2 78,1 1 1,-1-1-1,0 2 0,0-1 1,0 1-1,-7 1 0,11-1-136,1 1 0,-1-1-1,0 0 1,0 1 0,1-1 0,-1 1-1,1 0 1,-1 0 0,1-1-1,0 1 1,0 0 0,0 0 0,0 0-1,0 0 1,0 0 0,0 1-1,1-1 1,-1 0 0,1 0 0,0 0-1,-1 1 1,1-1 0,1 4 0,-2 5-9,1 0 0,1 0 0,2 16 1,1-14-92,0 0 0,1 0 0,0 0 0,1 0 1,1-1-1,0 0 0,0 0 0,1-1 0,1 0 0,0 0 1,0-1-1,1 0 0,0-1 0,1 0 0,0-1 0,1 0 1,19 10-1,-27-16-302,1 0 0,-1 0 0,1-1 1,-1 0-1,1 0 0,0 0 0,0-1 0,-1 1 1,1-1-1,8-1 0,13-5-5010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0.6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14638,'-1'0'110,"0"1"0,0-1 1,0 1-1,1-1 0,-1 1 1,0-1-1,1 1 0,-1-1 1,1 1-1,-1 0 0,1-1 1,-1 1-1,1 0 0,-1 0 1,1-1-1,-1 1 0,1 0 1,0 0-1,-1 0 0,1-1 1,0 1-1,0 0 0,0 0 1,0 0-1,0 0 0,0 0 0,0 1 1,-1 34-233,1-27 411,-10 522 1366,10-527-1676,3 23-1471,-3-26 1361,1 0-1,-1-1 1,1 1-1,-1 0 1,1 0-1,-1 0 1,1 0-1,0-1 1,0 1-1,-1 0 1,1-1-1,0 1 1,0-1-1,0 1 1,0-1-1,-1 1 1,1-1-1,0 1 1,0-1-1,0 0 1,0 0-1,2 1 1,5-3-4920,-3-12-2284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2:25.2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2466,'117'20'-192,"4"6"128,-4 1-833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0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44 13933,'0'0'2242,"2"0"-1025,19 0-256,10-3-352,10-1 0,2-3-289,4 3-416,-2 2-32,-6-3-1762,-5-4-2082,-9 0-7687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1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181 110 9449,'0'0'3865,"1"-4"-1388,1-1-2406,-1-1 1,1 1-1,-1 0 0,-1-1 1,1 1-1,-1-1 1,0 1-1,0-1 0,0 0 1,-3-9-1,2 13-69,0 0 0,0 0 1,0 0-1,0 0 0,0 0 0,-1 0 0,1 0 1,-1 0-1,0 0 0,1 1 0,-1-1 0,0 1 1,0-1-1,0 1 0,0 0 0,0-1 0,0 1 1,0 0-1,-1 1 0,1-1 0,0 0 0,-1 1 1,1-1-1,0 1 0,-1 0 0,1-1 0,0 1 1,-3 1-1,1-1 3,1 0-1,-1 0 1,1 0 0,-1 1 0,1 0 0,-1-1-1,1 1 1,0 0 0,-1 1 0,1-1 0,0 1-1,0-1 1,0 1 0,0 0 0,-5 5 0,3-2-3,0 0 0,0 1 1,0-1-1,1 1 0,0 0 1,0 1-1,-4 9 0,2-3-12,1 1-1,0 1 0,1-1 1,1 1-1,0 0 1,1-1-1,-1 20 0,3-32 20,0 0 0,0 0-1,0 0 1,0 0 0,0 0 0,0 0-1,1 0 1,-1 0 0,1 0-1,-1 0 1,1 0 0,0 0-1,0 0 1,1 3 0,0-4-9,0 0-1,-1 0 1,1 0 0,0 0 0,0-1 0,0 1 0,0 0 0,0-1-1,0 1 1,0-1 0,0 0 0,0 0 0,0 0 0,4 0 0,-2 0 0,1 1 1,-1-1-1,1-1 1,-1 1 0,1-1-1,-1 1 1,1-1-1,-1-1 1,0 1 0,1 0-1,-1-1 1,0 0 0,0 0-1,0 0 1,0-1-1,-1 1 1,1-1 0,-1 0-1,1 0 1,-1 0-1,0-1 1,0 1 0,0-1-1,-1 1 1,4-7 0,6-8-4,0-1-1,-2 0 1,0-1 0,-1 0 0,-1 0 0,11-42 0,-25 86 2653,1-3-2620,0 1 0,1 0 1,0 24-1,4-30-25,-1-11-9,1 1 1,0 0-1,0 0 0,1-1 0,0 1 0,0 0 1,2 8-1,-2-13-8,0 1 1,0-1 0,0 1-1,1 0 1,-1-1 0,0 0-1,1 1 1,-1-1 0,1 0-1,-1 0 1,1 0 0,-1 0-1,1 0 1,0 0 0,0 0-1,-1 0 1,1-1 0,0 1-1,0-1 1,0 1 0,0-1 0,0 0-1,0 0 1,0 0 0,0 0-1,3 0 1,-1 0-5,1 1 1,0-1-1,0-1 1,-1 1-1,1-1 1,0 0-1,-1 0 1,1 0-1,-1 0 1,1-1-1,-1 0 0,0 0 1,0 0-1,0 0 1,0-1-1,0 1 1,0-1-1,0 0 1,-1 0-1,0-1 1,5-5-1,3-4-35,-1-1-1,15-28 0,-21 34 202,0 1 0,-1-1 0,0 1 1,-1-1-1,1 0 0,-2 0 0,1 0 0,0-12 950,-5 38-881,-1 4-611,-10 64 831,13-76-2004,1 0 0,0 0-1,2 16 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1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0 16239,'0'0'1218,"-4"0"-354,2 20-1600,2 9-578,0 0-1536,-2 4-2820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2.1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1 228 2947,'0'0'240,"0"1"0,0 0 0,1 0 0,-1 0 0,0 0 0,1 0 0,-1-1 0,1 1 1,-1 0-1,1 0 0,-1-1 0,1 1 0,-1 0 0,1-1 0,0 1 0,0-1 0,-1 1 0,1-1 0,0 1 0,0-1 0,-1 1 1,1-1-1,0 0 0,0 1 0,0-1 0,0 0 0,0 0 0,0 0 0,-1 0 0,1 0 0,0 0 0,0 0 0,0 0 1,0 0-1,0 0 0,0 0 0,0 0 0,1-1 0,0 0 16,1 0 0,-1 1 1,0-1-1,0 0 0,1 0 1,-1-1-1,0 1 0,0 0 0,0-1 1,0 1-1,0-1 0,-1 0 0,3-2 1,36-68 289,4-7 539,-39 71-923,0 0 0,1 1 0,0 0 0,1 0 0,0 0 0,14-11 0,-19 17-151,0 0-1,0 0 1,0 0-1,0 0 1,0 0-1,0 0 1,0 1-1,1-1 1,-1 1-1,0-1 1,0 1 0,1 0-1,-1 0 1,0 0-1,0 0 1,1 0-1,-1 0 1,0 1-1,0-1 1,1 1-1,-1 0 1,0-1-1,0 1 1,0 0 0,0 0-1,0 1 1,0-1-1,0 0 1,0 1-1,-1-1 1,1 1-1,0-1 1,-1 1-1,1 0 1,-1 0 0,0-1-1,0 1 1,1 0-1,0 5 1,2 10 9,0 1 1,-2 0 0,0 0-1,-1 0 1,-1 0 0,0 0 0,-5 27-1,3-39 33,0 1 0,-1-1 0,0 0 0,0 1 0,0-1 0,-1 0 0,1-1 0,-1 1 0,-1-1 0,1 1 1,-1-1-1,0-1 0,0 1 0,-10 6 0,5-8-458,8-5-2618,1-6-2769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2.4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0 15054,'-1'29'5499,"1"-19"-5422,-1 0 1,-1 0-1,0 0 0,-1 0 1,-4 13-1,-8 14 75,2 1 0,1 0 0,2 0 0,2 1-1,1 0 1,2 1 0,2-1 0,4 79 0,-1-111-215,1-1 0,1 0 1,-1 0-1,1 1 0,0-1 0,1 0 0,-1-1 1,1 1-1,0 0 0,1-1 0,-1 1 0,1-1 1,0 0-1,7 6 0,-8-8-178,0-1-1,0 0 1,0 0 0,0 0-1,0 0 1,1 0 0,-1 0-1,1-1 1,-1 0-1,1 0 1,0 0 0,-1 0-1,1 0 1,0-1 0,0 0-1,-1 0 1,1 0-1,0 0 1,0 0 0,-1-1-1,1 1 1,0-1-1,0 0 1,-1 0 0,7-4-1,-7 4-532,0-1 0,1 0 0,-1-1 0,0 1 0,0 0 0,4-6 0,17-21-8974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3.2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56 6983,'-2'0'580,"1"0"1,-1 1-1,1-1 1,-1 0-1,1 1 1,-1-1-1,1 1 1,-1 0-1,1-1 1,-1 1-1,1 0 1,0 0-1,0 0 1,-1 0-1,1 0 1,0 0 0,0 0-1,-2 3 1,0 1-211,-1 0 1,1 0 0,1 1-1,-1-1 1,-2 7 0,0 4-483,1 0 0,-6 32 1,9-41 125,0 5 20,0-1 1,0 0-1,2 16 0,-1-25-30,0-1 0,0 1 0,0 0-1,0-1 1,1 1 0,-1 0-1,1-1 1,-1 1 0,1-1 0,-1 1-1,1-1 1,0 1 0,0-1-1,0 1 1,0-1 0,0 0 0,0 1-1,0-1 1,0 0 0,0 0-1,1 0 1,-1 0 0,0 0-1,1 0 1,-1 0 0,1-1 0,-1 1-1,1 0 1,-1-1 0,3 1-1,3 0 17,0-1 0,0-1-1,0 1 1,0-1-1,0 0 1,0-1 0,0 0-1,0 0 1,0 0-1,-1-1 1,1 0 0,-1 0-1,0-1 1,0 0-1,0 0 1,0 0 0,-1 0-1,5-6 1,2-2-9,0 0 0,-1 0-1,-1-1 1,-1-1 0,1 1 0,12-28 0,-19 33-20,0-1 0,-1 1-1,0 0 1,0-1 0,-1 1 0,1-14 0,-2 18 16,0 0 1,0 0 0,-1 0-1,0 0 1,1 0 0,-1 0-1,-2-4 1,2 6-4,1 1 0,-1 0 1,1-1-1,-1 1 0,0 0 0,0 0 0,0 0 1,1 0-1,-1 0 0,0 0 0,-1 0 0,1 0 1,0 0-1,0 0 0,0 1 0,0-1 0,-1 0 1,1 1-1,0-1 0,-2 0 0,-2 1-12,0-1 0,0 1 0,0 0 0,0 0 0,0 0 0,0 1-1,1 0 1,-1 0 0,0 0 0,0 0 0,1 1 0,-1 0 0,0 0 0,1 0 0,0 0-1,0 1 1,-1 0 0,2 0 0,-1 0 0,0 0 0,0 1 0,1-1 0,0 1 0,0 0-1,-4 7 1,1-3-11,0 1 1,1 0-1,0 0 0,0 0 0,1 1 0,1-1 0,0 1 0,0 0 0,0 0 0,2 0 0,-2 17 1,3-26 17,0 0 0,0 0 0,0 1 0,0-1 0,1 0 0,-1 1 0,0-1 1,1 0-1,-1 0 0,1 0 0,-1 1 0,1-1 0,0 0 0,-1 0 0,1 0 1,0 0-1,0 0 0,0 0 0,0 0 0,0 0 0,0 0 0,2 0 0,0 1-4,0 0 0,0-1-1,1 0 1,-1 0 0,0 0-1,1 0 1,-1-1 0,7 1-1,1 0-15,1-2-1,0 1 1,-1-2-1,21-4 0,-19 2-103,0-1 0,0 0-1,0-1 1,-1-1 0,0 0 0,20-16-1,-13 8-328,0-1-1,-1-1 0,15-20 0,-29 32 537,-2 3 9,1 0 1,-1 0 0,-1-1-1,1 1 1,0-1-1,-1 1 1,1-1 0,-1 1-1,0-1 1,2-5 1222,-5 9-1298,-1-1-1,1 1 1,0 0-1,0 0 1,-1 0-1,1 0 1,0 0-1,0 0 1,0 1-1,0-1 1,0 1-1,1-1 1,-1 1-1,0 0 1,1 0-1,-1-1 1,1 1-1,0 0 1,-1 0 0,1 1-1,0-1 1,0 0-1,0 0 1,1 1-1,-1-1 1,1 0-1,-1 1 1,1 1-1,-3 10 6,1 1 0,1-1 0,0 18 0,1-31-21,0 1 0,0-1 0,0 0 0,0 0-1,1 0 1,-1 0 0,0 0 0,1 0 0,-1 0 0,1 0 0,-1 0 0,1 0 0,-1 0 0,1 0 0,0 0 0,0 0 0,-1-1 0,1 1 0,0 0 0,0 0-1,0-1 1,0 1 0,0-1 0,1 2 0,1-1-36,0 0 0,1 0-1,-1 0 1,1 0 0,-1 0-1,1-1 1,-1 1 0,5-1 0,-3 0-74,1 0 1,0 0-1,-1 0 1,0-1-1,1 0 1,-1 0-1,1-1 1,-1 0 0,0 0-1,9-4 1,-4-2-80,-1 0 1,0-1 0,12-14 0,-18 19 322,0 1 0,0-1-1,0 0 1,-1 0 0,0 0 0,0-1 0,0 1 0,0 0 0,-1-1 0,0 1 0,1-1-1,-1-7 1138,6 38-1143,-3-7-21,1-1-1,2 0 0,7 17 0,-13-31-335,1 0 0,0-1 1,0 1-1,0 0 0,1-1 0,-1 0 0,1 1 0,0-1 0,0 0 0,0 0 0,0-1 0,0 1 1,1 0-1,-1-1 0,1 0 0,0 0 0,-1 0 0,1-1 0,8 3 0,12-2-4661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3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2 343 11659,'-1'-1'4524,"7"-6"-2001,18-14-1291,11-11-932,-21 15-286,-1 0 1,0-1 0,-1-1 0,-1 0-1,-1 0 1,-1-1 0,0-1-1,-1 1 1,-2-1 0,0 0-1,3-23 1,-9 43-28,0 0 0,0 0 0,1-1-1,-1 1 1,0 0 0,0 0 0,0 0 0,0 0 0,-1-1 0,1 1 0,0 0 0,0 0-1,-1 0 1,1 0 0,-1 0 0,1 0 0,-2-2 0,2 2 2,-1 1 1,1 0 0,-1-1-1,1 1 1,-1 0-1,0 0 1,1-1-1,-1 1 1,1 0 0,-1 0-1,1 0 1,-1 0-1,0 0 1,1 0 0,-1 0-1,1 0 1,-1 0-1,1 0 1,-1 0-1,0 0 1,1 0 0,-1 1-1,1-1 1,-2 1-1,-1 0-23,0 1 0,0 0 0,0 0 1,0 0-1,0 0 0,1 1 0,-1-1 0,1 1 0,-1-1 0,-1 5 0,-9 13 34,1 1 0,2 0 0,0 1 0,1 0 0,1 1 0,1-1 0,1 2 0,2-1 0,0 1 0,1-1 0,1 1 0,3 48 0,0-68 7,-1 0 0,1 0 1,0 0-1,0 0 0,1 0 0,-1-1 1,1 1-1,0 0 0,0-1 0,0 1 1,1-1-1,-1 1 0,1-1 1,-1 0-1,1 0 0,0-1 0,0 1 1,1 0-1,-1-1 0,0 0 0,1 0 1,0 0-1,-1 0 0,1 0 0,4 1 1,-2-2-18,-1 1 0,1-1 1,-1 0-1,1 0 0,-1-1 1,1 0-1,-1 0 0,1 0 1,-1 0-1,1-1 0,-1 0 1,1 0-1,-1-1 0,1 1 1,-1-1-1,0 0 0,0-1 1,6-3-1,1-2-215,0 0 0,0-2-1,-1 1 1,15-18 0,-22 23 280,0-1 0,0 1 0,-1-1 0,0 0 1,0-1-1,0 1 0,-1 0 0,0-1 0,0 1 0,0-1 1,-1 0-1,1 0 0,-1 0 0,0-7 0,-1 13 372,0 18-704,-1 24 220,-1-22-582,2 0-1,4 40 0,-4-58 407,0-1-1,1 0 0,-1 0 0,0 0 0,1 0 0,-1 0 0,0 0 0,1 0 0,0 0 0,-1 0 0,1 0 0,-1 0 0,1 0 0,0 0 0,0 0 1,-1 0-1,1 0 0,0-1 0,0 1 0,0 0 0,0-1 0,0 1 0,0-1 0,0 1 0,0-1 0,0 1 0,2-1 0,10 1-5035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4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1 18193,'0'0'1442,"-2"0"-1,-4 3-1281,-3 12-64,3 3-96,4 4-640,2 2-1699,0 1-2978,0-5-6117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4.6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38 12075,'2'-2'6693,"2"-5"-6520,-4 6-225,0-1 0,-1 1 0,1 0 0,-1 0 0,1 0 0,-1 0 0,0 0 0,1 0 0,-1 0 0,0 0 0,1 0 0,-1 1 0,0-1 0,0 0 0,0 0 1,0 1-1,0-1 0,0 0 0,0 1 0,0-1 0,0 1 0,0-1 0,0 1 0,-1 0 0,1 0 0,0-1 0,0 1 0,0 0 0,0 0 0,-1 0 0,0 0 1,-2 0-11,0-1 0,0 1 0,0 0 1,0 1-1,0-1 0,1 1 0,-1-1 1,0 1-1,-4 2 0,3 0 65,-1 1 0,1 0 0,0 0 0,1 0 1,-1 1-1,1-1 0,-1 1 0,1 0 0,1 1 0,-1-1 0,-3 9 0,-1 1-88,1-1-1,1 2 1,-7 23 0,13-39 82,-2 6-115,0 0 1,1 0-1,0 0 0,0 0 1,0 1-1,1-1 0,-1 0 1,2 0-1,-1 0 0,2 8 1,-1-13 107,-1-1 1,1 1-1,0-1 1,0 0 0,-1 1-1,1-1 1,0 0 0,0 0-1,-1 0 1,1 0 0,0 1-1,0-1 1,0 0-1,-1 0 1,1 0 0,0-1-1,0 1 1,0 0 0,0 0-1,-1 0 1,1-1 0,0 1-1,0 0 1,-1-1-1,1 1 1,0 0 0,0-2-1,21-10-64,-4-5-79,-1-1 0,-1 0 0,-1-1 0,-1-1 0,-1 0 0,0-1 0,-1 0 0,9-24 0,-17 31 831,0 5 1910,-4 9-2513,0 0 1,0 0-1,0 0 1,0 0 0,0 0-1,0 0 1,0 0-1,0 0 1,0 0 0,1 0-1,-1 0 1,0 0-1,0 0 1,0 212 94,-1 238-1354,1-434 979,1-10 181,-1 0 0,-1 0 0,1 0 0,-1 0-1,0 0 1,-2 9 0,3-15 39,0 0 0,0 0 0,0 0 0,0 1 0,0-1 0,0 0 0,0 0 0,-1 0 0,1 0 0,0 1 0,0-1 0,0 0 0,0 0 0,0 0 0,0 1 0,0-1 0,0 0 0,0 0-1,-1 0 1,1 0 0,0 0 0,0 1 0,0-1 0,0 0 0,0 0 0,-1 0 0,1 0 0,0 0 0,0 0 0,0 0 0,0 0 0,-1 0 0,1 0 0,0 1 0,0-1 0,0 0 0,-1 0 0,1 0 0,0 0 0,0 0 0,0 0 0,-1 0 0,1-1 0,0 1 0,0 0 0,0 0 0,-1 0 0,1 0 0,0 0-1,0 0 1,0 0 0,0 0 0,-1 0 0,1 0 0,0-1 0,0 1 0,0 0 0,0 0 0,0 0 0,0 0 0,-1 0 0,1-1 0,0 1 0,0 0 0,0 0 0,-6-12 428,0-11-511,0-1 1,1 1-1,-2-46 0,4-75 521,4 94 133,-2 47-531,1 0 0,0 1 0,1-1 0,-1 0-1,0 0 1,1 0 0,0 0 0,-1 0-1,1 0 1,0 1 0,0-1 0,2-3-1,0 3-574,1 0 0,-1-1 0,0 1 0,1 0 0,0 1 0,0-1 0,4-2 0,6-4-5929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5.4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81 15855,'0'-77'4687,"-34"80"-5173,29 1 487,0-1-1,0 1 0,0 1 0,0-1 0,1 1 1,-1 0-1,1-1 0,0 2 0,1-1 1,-6 11-1,-1 3-131,1 0 0,-6 21 1,11-30 88,2 0 1,-1 0-1,1 0 1,1 0-1,-1 0 0,2 1 1,0-1-1,1 12 1,-1-21 34,1-1 1,-1 1-1,1 0 1,-1-1-1,1 1 1,-1-1-1,1 1 1,0 0-1,-1-1 1,1 0-1,0 1 0,0-1 1,-1 1-1,1-1 1,0 0-1,0 1 1,-1-1-1,1 0 1,0 0-1,0 0 1,0 0-1,-1 0 0,1 0 1,0 0-1,0 0 1,1 0-1,25-4 18,-22 1-4,1 0 0,-1-1-1,0 0 1,0 0 0,0 0-1,-1 0 1,0-1-1,0 0 1,0 0 0,5-8-1,31-58 140,-39 69-140,7-13 5,-4 10 53,-1-1-1,0 0 0,0 1 1,-1-1-1,0 0 0,0 0 1,0-1-1,0-7 641,-2 39-741,1 105-203,-1-129 210,0 1 0,0-1 1,1 1-1,-1 0 0,0-1 1,1 1-1,-1-1 1,1 1-1,0-1 0,-1 1 1,1-1-1,0 1 1,0-1-1,0 0 0,0 0 1,0 1-1,0-1 1,1 0-1,-1 0 0,0 0 1,0 0-1,1 0 0,-1 0 1,1-1-1,-1 1 1,1 0-1,-1-1 0,1 1 1,-1-1-1,1 1 1,-1-1-1,1 0 0,0 0 1,-1 0-1,1 0 0,2 0 1,0 0 12,-1 0 1,1-1-1,0 1 0,0-1 1,0 0-1,-1 0 0,1 0 1,0-1-1,-1 1 0,1-1 1,-1 0-1,0 0 1,1 0-1,4-4 0,63-75-94,-50 55 122,1 0-1,1 2 0,33-27 1,-55 50-11,0 0 0,1 0 1,-1 0-1,0 0 0,1 0 0,-1 0 1,0 1-1,1-1 0,-1 0 1,1 1-1,-1-1 0,1 1 0,0-1 1,-1 1-1,1 0 0,-1 0 0,1 0 1,0 0-1,-1 0 0,1 0 0,0 0 1,-1 0-1,1 1 0,-1-1 0,1 0 1,2 2-1,-2 0-7,0-1-1,-1 1 1,1-1-1,-1 1 1,0 0 0,1-1-1,-1 1 1,0 0-1,0 0 1,0 0 0,0 0-1,-1 0 1,1 0-1,-1 0 1,1 0 0,-1 0-1,1 1 1,-1 2-1,2 34 311,-1 0-1,-2 1 0,-2-1 0,-14 72 0,11-80-500,5-21-7659,1-30 1386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3:46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138 137 641,'-52'29'-449,"12"-7"994,11-15 1537,17-7-321,7 0-1504,5-12-866,2-10-1249,19-4 865,10-1 801,8-4-448,6-5 255,6-4 449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5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0 16047,'0'3'1522,"2"11"-1008,0 1 1,1 0 0,1-1-1,1 0 1,0 0 0,0 0-1,13 22 1,6 15-121,-13-18-363,-1 0 0,-1 1 1,-2 0-1,-1 0 0,-2 1 1,-1-1-1,-2 37 0,-2-51-35,-1-1-1,-1 1 0,0-1 0,-2 0 0,0 0 0,-1 0 0,-1-1 0,-1 0 0,0 0 0,-20 29 0,18-31-913,-1-1 0,-1 0 0,-1-1 0,0 0 0,0-1 0,-28 20 0,3-9-6348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6.6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286 493 6086,'-11'0'6687,"4"-1"424,6-7-4068,2-6-3608,-1 10 528,0-1 0,-1 1 0,1 0 0,-1 0 0,0-1 0,0 1 0,0 0 0,0 0-1,-1 0 1,0 0 0,0 0 0,0 0 0,0 0 0,0 1 0,-1-1 0,0 1 0,1 0-1,-1 0 1,-1 0 0,1 0 0,0 0 0,-1 0 0,1 1 0,-1 0 0,0 0 0,0 0-1,0 0 1,0 1 0,0-1 0,0 1 0,0 0 0,-1 0 0,1 0 0,0 1-1,-1 0 1,1 0 0,0 0 0,-1 0 0,1 0 0,0 1 0,-9 2 0,7 0 21,-1-1 1,0 1-1,1 0 1,-1 1-1,1 0 1,0 0-1,0 0 0,1 1 1,-1-1-1,1 1 1,0 1-1,0-1 1,1 1-1,0 0 1,0 0-1,-6 12 1,4-6 13,0 0 1,1 0-1,0 1 1,1 0-1,1 0 1,0 0-1,1 0 1,-1 16-1,2-27-8,1 0 0,0 0 0,0 0 0,0 0 0,0 0 1,0 0-1,0 0 0,0 0 0,1-1 0,-1 1 0,1 0 0,-1 0 0,1 0 0,0 0 0,0-1 0,-1 1 0,1 0 0,1 0 0,-1-1 1,0 1-1,3 2 0,-1-3-10,0 0 1,1 0 0,-1 0-1,0-1 1,1 1 0,-1-1-1,1 0 1,-1 0 0,0 0-1,1 0 1,-1-1 0,7-1-1,2-1-26,-1 0 0,1-1 0,-1-1 0,0 0-1,0 0 1,0-1 0,-1 0 0,0-1 0,0-1 0,0 1 0,-1-1-1,15-18 1,0-1-323,-2-1 0,-2 0 0,22-40 0,-24 37-155,-3 0 1,0-2 0,-3 0-1,17-62 1,-23 64 1484,-1 0 0,-1 0 0,-1-35 1,-3 65-933,0 1 0,0 0 0,0 0 0,0-1 1,0 1-1,0 0 0,0 0 0,0 0 0,0-1 1,0 1-1,0 0 0,0 0 0,0-1 0,0 1 1,0 0-1,0 0 0,-1 0 0,1-1 0,0 1 1,0 0-1,0 0 0,0 0 0,0-1 0,0 1 1,-1 0-1,1 0 0,0 0 0,0 0 0,0 0 1,0-1-1,-1 1 0,1 0 0,0 0 0,0 0 1,0 0-1,-1 0 0,1 0 0,0 0 0,0 0 1,0 0-1,-1 0 0,-9 6 161,-9 14-400,6 4 200,2 0 1,0 1-1,2 1 1,0-1-1,2 1 1,-5 31-1,4-2 4,3 0 0,1 56 0,3-100-15,2 0 1,-1 1-1,2-1 1,-1 0 0,1-1-1,4 13 1,-5-20 12,0 0-1,1-1 1,-1 1 0,1 0-1,-1 0 1,1-1 0,0 1 0,0-1-1,0 1 1,1-1 0,-1 0 0,0 0-1,1 0 1,-1 0 0,1 0 0,0 0-1,0-1 1,0 0 0,-1 1-1,1-1 1,1 0 0,-1 0 0,0-1-1,0 1 1,6 0 0,-5-1-61,1 1 1,-1-1-1,1 0 0,-1-1 1,1 1-1,-1-1 1,0 0-1,1 0 0,-1 0 1,0 0-1,1-1 1,-1 0-1,0 0 0,0 0 1,3-3-1,-1 1 2,-1-2 0,1 1-1,-1 0 1,0-1 0,-1 0 0,0 0-1,0-1 1,5-8 0,4-13 414,21-59 0,-32 132 2167,-3 7-2532,1 46-238,1-87-708,0 0-1,1 0 1,4 15-1,-5-25 511,-1 1-1,0-1 1,1 0-1,-1 0 1,1 0-1,0 0 1,-1 0-1,1 1 1,0-1-1,-1 0 1,1 0-1,0-1 1,2 3-1,12 0-10526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7.0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 19795,'-10'0'1665,"1"0"-287,3 0-1282,0 10-577,2 9-736,4 3-801,0 5-2018,0 6-6758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8.5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1 628 9641,'2'-1'424,"0"1"0,-1-1-1,1 1 1,0-1 0,0 1 0,0-1-1,0 0 1,0 0 0,-1 0 0,1 0 0,0 0-1,-1 0 1,1-1 0,-1 1 0,3-3-1,21-27 154,-16 18 58,31-41-627,-3-1 1,-3-2-1,-2-1 1,30-75-1,-55 116-89,-2-1 0,1 1 0,-2-1-1,0 0 1,-2-1 0,0 1 0,0 0-1,-3-28 1,1 45 120,1 1-1,-1-1 1,0 0 0,0 1-1,0-1 1,0 0 0,0 1-1,0-1 1,0 0 0,0 1-1,0-1 1,-1 0-1,1 1 1,0-1 0,0 0-1,-1 1 1,1-1 0,0 1-1,-1-1 1,1 0 0,0 1-1,-1-1 1,1 1 0,-1-1-1,1 1 1,-1-1 0,1 1-1,-1 0 1,1-1-1,-1 1 1,1 0 0,-1-1-1,0 1 1,1 0 0,-1 0-1,0-1 1,1 1 0,-1 0-1,0 0 1,1 0 0,-1 0-1,0 0 1,1 0 0,-1 0-1,0 0 1,1 0-1,-1 0 1,0 0 0,1 1-1,-2-1 1,0 1-14,0 0 0,0 1 0,0-1 0,0 0 0,0 1 1,0-1-1,0 1 0,1 0 0,-1 0 0,0-1 0,1 1 0,0 0 0,-2 3 0,-7 18 36,1 0 0,1 1-1,1 0 1,-5 28 0,-9 105 37,10-65-94,3-30 0,-9 72-412,-55 207 1,70-335 413,-6 19-22,7-24 22,1-1 1,0 1 0,0 0-1,-1 0 1,1-1 0,-1 1-1,1 0 1,-1-1-1,1 1 1,-1-1 0,1 1-1,-1-1 1,0 1 0,1-1-1,-1 1 1,0-1 0,1 1-1,-1-1 1,0 0-1,0 1 1,1-1 0,-1 0-1,-1 1 1,1-2-15,1 1-1,-1 0 1,0 0 0,1-1-1,-1 1 1,1 0 0,-1-1 0,1 1-1,-1-1 1,1 1 0,0-1-1,-1 1 1,1-1 0,-1 1 0,1-1-1,0 1 1,-1-1 0,1 1-1,0-1 1,0 1 0,-1-1-1,1 0 1,0 1 0,0-1 0,0 0-1,0 1 1,0-1 0,0 0-1,-2-23-535,2 20 486,-1-13 101,0 0 0,2 0 0,0 0 0,6-28 0,-5 39-38,0-1 0,0 1 0,1 0 0,0-1 1,0 1-1,0 1 0,1-1 0,0 0 1,0 1-1,1 0 0,0 0 0,-1 0 1,1 1-1,10-7 0,40-29-65,51-47-1,-89 71 40,0-1 0,-1-1 1,-1 0-1,-1-1 0,0 0 0,17-34 0,-29 48 88,0 0 1,0 1-1,-1-1 0,1 0 0,-1 0 0,0 0 0,0-1 1,-1 1-1,1 0 0,-1 0 0,-1-9 0,1 13-44,-1 0 1,1 1-1,0-1 0,-1 0 0,1 1 0,0-1 0,-1 1 0,1-1 1,-1 1-1,1-1 0,-1 1 0,1-1 0,-1 1 0,0-1 0,1 1 1,-1-1-1,1 1 0,-1 0 0,0 0 0,1-1 0,-1 1 0,0 0 1,1 0-1,-1 0 0,0-1 0,0 1 0,1 0 0,-1 0 0,0 0 1,1 0-1,-1 0 0,0 1 0,0-1 0,0 0 0,-1 0-36,0 1 0,-1-1 0,1 1 0,0-1 0,0 1 0,0 0 0,0-1 0,0 1 1,0 0-1,-3 3 0,2-1 12,0 0 0,1 1 0,-1 0 1,1-1-1,0 1 0,0 0 1,0 0-1,0 0 0,1 0 1,0 1-1,-1-1 0,2 0 0,-2 5 1,0 62-3,2-48-22,1-21 17,-1 1 0,0-1-1,1 1 1,-1-1 0,1 1-1,0-1 1,0 1 0,0-1 0,0 0-1,0 1 1,1-1 0,-1 0-1,1 0 1,-1 0 0,1 0 0,0 0-1,-1 0 1,1-1 0,0 1-1,1 0 1,-1-1 0,0 0 0,0 1-1,0-1 1,1 0 0,-1 0-1,1 0 1,-1-1 0,1 1 0,-1-1-1,1 1 1,-1-1 0,1 0-1,-1 0 1,1 0 0,0 0-1,-1 0 1,1-1 0,-1 1 0,1-1-1,-1 1 1,1-1 0,-1 0-1,0 0 1,1 0 0,3-3 0,4-5-89,-1 0 0,0 0 0,-1-1 1,0 0-1,0 0 0,-1-1 0,8-16 0,35-85-581,-46 101 658,1 1-102,-1 0 1,-1-1 0,0 1-1,0-1 1,-1 1 0,1-16-1,-2 29 75,-1 0-1,1 0 0,0 0 0,0 0 0,1 0 1,-1-1-1,1 1 0,-1 0 0,1-1 0,0 1 1,0-1-1,0 1 0,0-1 0,0 0 0,1 0 1,3 3-1,-3-2 86,0-1 0,0 1-1,0 0 1,0 0 0,0 0 0,-1 0 0,0 0-1,0 0 1,0 1 0,0-1 0,0 1 0,0 0 0,1 4-1,-1 13 84,-1-1 0,-2 28 0,1 32 146,0-79-253,0 0 0,0 0-1,1 1 1,-1-1-1,0 0 1,0 0-1,1 0 1,-1 0 0,0 0-1,1 1 1,-1-1-1,1 0 1,-1 0 0,1 0-1,0 0 1,0 0-1,-1 0 1,1-1 0,0 1-1,0 0 1,0 0-1,0-1 1,0 1 0,0 0-1,0-1 1,0 1-1,0-1 1,0 1-1,0-1 1,0 1 0,1-1-1,-1 0 1,0 0-1,0 0 1,0 1 0,1-1-1,-1 0 1,0-1-1,0 1 1,2 0 0,1-1 86,0 0 0,0 0 1,-1-1-1,1 1 0,-1-1 1,1 1-1,-1-1 1,0 0-1,0-1 0,0 1 1,5-4-1,6-9-20,-1 0 0,0-1-1,-1-1 1,16-28 0,-23 34-48,0 0 0,-1 0 1,0 0-1,0-1 0,-1 1 0,-1-1 0,0 0 0,0 0 1,-1-13-1,-19 27 96,13 3-118,1-1 0,0 1 0,0 0-1,0 0 1,1 0 0,-1 0 0,1 1 0,1 0 0,-5 11 0,2-4 40,1 1 0,0 0 0,-2 20 0,6-33-42,-3 13 4,2 0 1,0 0 0,0 0 0,1 0 0,5 28 0,-5-41-17,0 0 0,1 0 0,-1 0-1,1 0 1,0 0 0,-1-1 0,1 1-1,0 0 1,-1 0 0,1-1 0,0 1 0,0 0-1,0-1 1,-1 1 0,1-1 0,0 1 0,0-1-1,0 1 1,0-1 0,0 0 0,0 1-1,0-1 1,0 0 0,0 0 0,0 0 0,0 0-1,0 0 1,0 0 0,0 0 0,0 0 0,0 0-1,2-1 1,0 1 11,-1-1 0,1 1-1,0-1 1,-1 0 0,1 0-1,-1 0 1,1 0 0,-1-1-1,1 1 1,-1-1 0,3-2-1,13-16 124,-1 0 0,24-39-1,-26 36 108,0 1 0,32-33 0,-47 54-231,0 1 0,1 0 0,-1-1-1,0 1 1,1 0 0,-1-1 0,0 1-1,1 0 1,-1 0 0,0-1 0,1 1 0,-1 0-1,0 0 1,1 0 0,-1-1 0,1 1 0,-1 0-1,0 0 1,1 0 0,-1 0 0,1 0 0,-1 0-1,1 0 1,-1 0 0,0 0 0,1 0 0,-1 0-1,1 0 1,-1 0 0,1 1 0,5 12 82,-3 31-29,-4-32-28,2 9 32,-2-14-56,1-1-1,-1 1 1,2 0 0,-1-1 0,1 1 0,0-1 0,0 1 0,1-1 0,0 1 0,4 9 0,-5-15-10,0 0 0,0 0-1,1 0 1,-1 0 0,0-1 0,0 1 0,1 0 0,-1 0 0,0-1 0,1 1 0,-1-1 0,1 1 0,-1-1 0,1 0 0,-1 0 0,1 1 0,-1-1 0,1 0 0,-1 0 0,1 0 0,-1-1 0,1 1-1,-1 0 1,1 0 0,-1-1 0,1 1 0,-1-1 0,2 0 0,1-1-28,1 0 0,-1 0 0,0 0 0,0-1 0,0 1 0,0-1 0,5-5 0,13-17-185,-1-2-1,-1 0 0,27-50 0,4-7 321,-51 84-91,1 0 0,-1-1 0,0 1 0,0 0 0,0 0 0,0 0 0,0 0-1,0 0 1,0 0 0,0-1 0,0 1 0,0 0 0,0 0 0,1 0 0,-1 0 0,0 0 0,0 0 0,0 0 0,0 0 0,0 0 0,0-1 0,1 1 0,-1 0 0,0 0 0,0 0-1,0 0 1,0 0 0,0 0 0,1 0 0,-1 0 0,0 0 0,0 0 0,0 0 0,0 0 0,1 0 0,-1 0 0,0 0 0,0 0 0,0 0 0,0 1 0,0-1 0,1 0 0,-1 0-1,0 0 1,0 0 0,0 0 0,0 0 0,5 10 215,-2 11 17,-2 40 315,-1-47-542,-1-1-1,2 1 1,0 0 0,0-1-1,1 1 1,7 23 0,-9-36-60,0 0 1,1 0-1,-1 0 1,0 0 0,1 0-1,-1 0 1,1 0-1,-1 0 1,1 0 0,-1 0-1,1 0 1,-1 0-1,1-1 1,0 1-1,0 0 1,-1 0 0,1-1-1,0 1 1,0 0-1,0-1 1,0 1 0,0-1-1,0 1 1,0-1-1,0 1 1,0-1 0,0 0-1,0 0 1,0 1-1,0-1 1,0 0 0,0 0-1,1 0 1,-1 0-1,0 0 1,0 0 0,0-1-1,0 1 1,0 0-1,0 0 1,0-1 0,0 1-1,0-1 1,0 1-1,0-1 1,0 1-1,2-2 1,2-2-348,0-1-1,-1 1 1,1-1-1,-1 0 1,1 0-1,5-10 1,18-33-3209,-1-11-2237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8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16 897,'6'-16'21460,"-6"19"-21070,-5 77-248,-3 1 0,-20 85 1,5-33-159,5-11-91,-3 186 0,21-307-405,5-4-956,-2-3 1148,0 1 0,-1 0 0,1-1 0,-1 0 0,-1 0 0,1 1 0,-1-1 1,0 0-1,0-7 0,-1-56-8081,-3 37 382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9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0 121 1794,'0'-4'11082,"0"-1"-8231,6 3-993,17-4 192,8-1-737,10 2-64,8-5-320,8 1-449,2 0 65,1-2-577,-3-1 160,-6-1-352,-6 2-1057,-12 0-1314,-10 7-1505,-9 3-5189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09.6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1 315 2979,'0'0'328,"0"1"0,1 0 1,-1 0-1,1-1 0,-1 1 1,1-1-1,-1 1 0,1 0 1,0-1-1,-1 1 0,1-1 1,0 1-1,-1-1 0,1 0 1,0 1-1,0-1 0,-1 0 1,1 1-1,0-1 0,0 0 0,0 0 1,0 0-1,-1 1 0,1-1 1,0 0-1,0 0 0,0 0 1,0-1-1,-1 1 0,2 0 1,31-4 3511,-26 2-3594,-1-1 0,1-1 0,-1 1 0,0-1 0,0 0 0,-1 0 0,1-1 0,-1 0 0,0 0 0,0 0 0,4-6 0,6-9 66,23-39 1,-28 41-102,0 0 0,8-27 0,-15 39-160,-1 0 1,-1 0-1,1 0 0,-1 0 0,0 0 0,0 0 0,-1-1 0,0 1 0,0 0 0,-1 0 0,1-1 0,-3-6 0,3 12-68,-1 0-1,0 1 0,0-1 1,1 1-1,-1-1 0,0 1 0,0-1 1,0 1-1,0-1 0,0 1 1,0 0-1,1-1 0,-1 1 0,0 0 1,0 0-1,0 0 0,0-1 1,0 1-1,0 0 0,-2 1 0,-25-1-717,24 1 566,1-1 119,1 0-1,0 0 1,0 1-1,0-1 1,-1 1-1,1 0 1,0 0-1,0-1 1,0 1-1,0 1 1,0-1-1,0 0 1,0 0-1,1 1 1,-1-1-1,0 1 1,1-1-1,-2 3 1,0 0 50,0 1 0,0-1 0,1 1 0,0-1 1,0 1-1,0 0 0,-1 8 0,-1 6 233,2 0-1,0 0 0,1 24 0,1-43-229,0 1 3,0 1 1,0 0-1,0-1 1,0 1 0,0-1-1,1 1 1,-1-1-1,1 1 1,-1-1-1,1 1 1,-1-1 0,1 1-1,0-1 1,0 0-1,-1 1 1,1-1-1,0 0 1,0 0 0,0 0-1,1 0 1,-1 0-1,2 2 1,-1-2-6,0 0 1,1 0-1,-1 0 0,0-1 1,1 1-1,-1 0 0,1-1 1,-1 0-1,1 1 1,0-1-1,-1 0 0,5-1 1,-1 0 9,0 0-1,0 0 1,0 0 0,0-1 0,0 0 0,0-1 0,0 1 0,-1-1-1,1 0 1,8-6 0,3-9-1,0 0 0,19-27-1,-24 29 105,1 0 0,0 0 0,2 1-1,16-13 1,-30 26-104,1 1-1,0-1 1,0 1 0,0-1-1,-1 1 1,2 0 0,-1 0 0,0 0-1,0 0 1,0 0 0,0 1-1,0-1 1,1 1 0,-1-1-1,0 1 1,1 0 0,-1 0 0,0 0-1,1 0 1,-1 0 0,0 1-1,0-1 1,1 0 0,-1 1 0,0 0-1,0 0 1,0 0 0,0 0-1,1 0 1,-1 0 0,-1 0-1,1 0 1,0 1 0,0-1 0,0 1-1,-1 0 1,1-1 0,-1 1-1,1 0 1,-1 0 0,0 0-1,2 2 1,3 8 252,0-1-1,-1 1 1,0 0-1,-1 0 0,0 0 1,2 17-1,-2-9-193,0 1 0,-2-1-1,0 0 1,-2 1 0,0-1-1,-1 1 1,-1-1-1,-6 24 1,7-40-575,-1 1 0,0 0 0,0-1-1,-1 1 1,0-1 0,-5 8 0,-27 20-7922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16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54 6470,'0'-3'452,"0"-1"-1,-1 1 1,0 0-1,1 0 1,-1 0 0,0 0-1,-1 0 1,1 0-1,0 0 1,-1 0 0,0 0-1,1 1 1,-5-5-1,6 6-287,-1 1-1,1-1 1,-1 0-1,1 1 0,-1-1 1,0 1-1,1 0 1,-1-1-1,0 1 0,1 0 1,-1-1-1,0 1 0,1 0 1,-1 0-1,0-1 1,0 1-1,1 0 0,-1 0 1,0 0-1,0 0 1,0 0-1,0 0 0,-1 1-129,1-1 1,0 1-1,0 0 0,0-1 0,0 1 0,1 0 0,-1 0 0,0 0 0,0 0 0,0 0 0,1 0 1,-1 0-1,0 0 0,1 0 0,-1 0 0,1 0 0,-1 0 0,1 0 0,-1 2 0,-1 6 33,1 0 0,-1 0-1,1 0 1,1 0 0,0 0 0,0 0-1,2 10 1,-1-18-52,-1 0 1,1 0-1,0 0 0,0 1 0,0-1 0,0 0 1,0 0-1,0 0 0,0-1 0,0 1 0,0 0 1,0 0-1,0 0 0,0-1 0,1 1 0,-1-1 1,0 1-1,0-1 0,1 1 0,-1-1 0,0 0 1,1 0-1,-1 1 0,3-1 0,-3 0 36,0 0 0,0 1 0,0-1 0,0 0 0,1 0 0,-1 0 1,0 0-1,0 0 0,0 0 0,0 0 0,0 0 0,0 0 0,0-1 0,0 1 0,1 0 0,-1-1 0,0 1 0,0-1 0,0 1 0,0-1 0,-1 1 0,1-1 0,0 0 0,0 1 0,0-1 0,0 0 0,-1 0 0,1 0 0,1-1 0,0-67 284,-2 51-88,0 18-223,0-1 0,-1 0 0,1 1 0,0-1 0,-1 1 0,1-1 0,-1 1 0,1-1 0,0 1 0,-1 0 0,0-1 1,1 1-1,-1-1 0,1 1 0,-1 0 0,1 0 0,-1-1 0,0 1 0,1 0 0,-1 0 0,1 0 0,-1-1 0,0 1 0,1 0 0,-1 0 0,0 0 0,1 0 0,-1 0 0,0 0 0,0 1 0,-1-1-8,0 0 0,1 0-1,-1 0 1,0 0 0,0 0 0,0 1 0,1-1-1,-1 1 1,0-1 0,0 1 0,-2 1-1,0 2-24,0 1-1,0-1 0,0 1 0,0 0 0,1 0 1,0 0-1,0 0 0,0 0 0,0 1 0,1-1 1,-3 10-1,2-2 9,0-1 0,1 1 0,1 0 0,-1 19 0,2-30-3,1 0 1,-1-1 0,1 1-1,-1 0 1,1 0 0,0-1 0,0 1-1,-1-1 1,1 1 0,0-1 0,1 1-1,-1-1 1,0 1 0,0-1-1,0 0 1,1 0 0,-1 1 0,1-1-1,-1 0 1,1-1 0,-1 1-1,1 0 1,0 0 0,-1-1 0,1 1-1,0 0 1,0-1 0,-1 0 0,1 1-1,0-1 1,0 0 0,2 0-1,7 1-42,1 0 0,0-1-1,19-2 1,-28 1 37,-1 1-1,0-1 1,1 0 0,-1 0-1,0 0 1,0 0 0,1-1 0,-1 1-1,0 0 1,-1-1 0,1 1-1,0-1 1,0 0 0,-1 0-1,1 0 1,-1 0 0,1 0-1,-1 0 1,0 0 0,0 0 0,0 0-1,0-1 1,0 1 0,0 0-1,-1-1 1,1-2 0,1-3 33,0 0 1,-1-1-1,0 1 1,-1-1-1,0 1 0,-1-13 1,1 20-14,-1-1 0,0 0-1,1 0 1,-1 1 0,0-1 0,0 1 0,0-1 0,0 1-1,0-1 1,0 1 0,0 0 0,-1-1 0,1 1 0,0 0-1,-1 0 1,1 0 0,-1 0 0,1 0 0,-1 0 0,0 0-1,1 1 1,-1-1 0,0 1 0,1-1 0,-1 1 0,-3-1-1,-50-3 332,52 4-335,-1 0-7,1 1 1,-1 0-1,1 0 1,-1 1-1,1-1 1,0 1-1,-1-1 1,1 1-1,0 0 1,0 0-1,0 0 1,1 1-1,-1-1 1,0 1 0,1 0-1,0-1 1,0 1-1,0 0 1,0 0-1,0 0 1,0 1-1,1-1 1,-1 0-1,1 1 1,0-1-1,0 1 1,0-1-1,1 1 1,-1 4 0,1-8-20,0 1 0,1 0 1,-1-1-1,0 1 0,1-1 1,-1 1-1,0-1 0,1 1 1,-1-1-1,1 1 1,-1-1-1,0 0 0,1 1 1,-1-1-1,1 1 0,0-1 1,-1 0-1,1 1 0,-1-1 1,1 0-1,-1 0 1,1 0-1,0 1 0,-1-1 1,1 0-1,-1 0 0,1 0 1,0 0-1,-1 0 0,2 0 1,26 0-506,-21-1 254,0 1 23,43-2-2344,-50 2 2565,1 0-1,0 0 1,-1 0-1,1 0 1,0 0-1,-1 0 1,1 0-1,0 0 1,-1-1-1,1 1 1,0 0-1,-1 0 1,1-1 0,-1 1-1,1 0 1,0-1-1,-1 1 1,1-1-1,-1 1 1,1-1-1,-1 1 1,1-1-1,-1 1 1,0-1-1,1 1 1,-1-1-1,0 1 1,1-1-1,-1 0 1,0 1 0,0-1-1,1 0 1,-1 1-1,0-1 1,0 0-1,0 1 1,0-1-1,0 0 1,0 1-1,0-1 1,0 0-1,0 1 1,0-1-1,-1 0 1,1 1-1,0-1 1,0 0 0,-1 1-1,1-1 1,0 1-1,-1-1 1,1 1-1,0-1 1,-1 0-1,1 1 1,-1-1-1,1 1 1,-1 0-1,1-1 1,-2 0-1,-6-7-1501,6 7 966,0-1 0,1 0 0,-1 1 0,0-1 0,1 0 0,0 0 0,-1 0 0,1 0 0,-1-2 0,-3-13-4648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17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22 219 8168,'0'0'162,"-1"0"-1,0 0 1,0 0 0,1 0 0,-1 0 0,0 1 0,0-1-1,1 0 1,-1 0 0,0 1 0,1-1 0,-1 1 0,0-1 0,1 1-1,-1-1 1,0 1 0,1-1 0,-1 1 0,1-1 0,-1 1-1,1 0 1,0-1 0,-1 1 0,1 0 0,-1-1 0,1 1 0,0 1-1,-4 22-406,4-23 219,-2-14 5381,6-2-3577,13-16-2778,-9 17 1486,9-19-453,-4 9 328,0-1 1,-2-1-1,14-45 1,-25 70-349,1 1-1,-1 0 1,0-1-1,1 1 1,-1 0 0,0 0-1,1-1 1,-1 1-1,0 0 1,1 0 0,-1-1-1,0 1 1,1 0-1,-1 0 1,1 0-1,-1 0 1,1 0 0,-1 0-1,0 0 1,1 0-1,-1 0 1,1 0 0,-1 0-1,1 0 1,-1 0-1,0 0 1,1 0-1,-1 0 1,1 0 0,-1 0-1,0 0 1,1 1-1,-1-1 1,1 0 0,-1 0-1,0 1 1,1-1-1,-1 1 1,22 10 594,-17-8-525,-2-1-885,1 0 0,-1-1-1,1 1 1,0-1 0,0 0 0,-1 0 0,1-1 0,5 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18.6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 2819,'0'5'10499,"4"-2"-4555,15 0-2814,26-4-5508,-42 1 3221,463-4 38,-285 19-834,48 0 7,342 4 678,42-7-661,-403-14-46,-156-1-24,-1-2 0,94-22 0,-92 15-31,1 2 1,76-3-1,479 11 102,-317 3-6187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3:47.0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1 5733,'-59'30'-32,"9"7"289,20 3 31,15 2 224,11-4-416,4-3-160,4-4-384,21-10-769,4-6-961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0.3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7271,'2'0'478,"-1"0"0,0 0 0,1 0 0,-1 1 0,0-1 0,0 0 0,1 1 0,-1 0 0,0-1 0,0 1-1,0-1 1,0 1 0,0 0 0,0 0 0,0 0 0,0 0 0,0 0 0,0 0 0,0 0 0,0 0 0,-1 0 0,2 2 0,1 2-21,-1 0-1,0 1 1,0-1-1,0 1 1,1 9-1,0 7-392,0 1-1,-2 25 0,0-12 37,9 64 1,-7-82-81,1 0 0,0 0 0,2 0 0,0-1 0,11 23 0,-16-39-31,0 1 0,-1-1 0,1 1 0,0-1-1,0 1 1,0-1 0,0 0 0,1 1 0,-1-1 0,0 0 0,1 0 0,-1 0 0,0 0 0,1 0 0,-1 0 0,1 0 0,-1-1 0,1 1 0,0 0 0,-1-1 0,1 1 0,0-1 0,-1 0 0,1 0 0,0 1 0,0-1-1,-1 0 1,1 0 0,0-1 0,-1 1 0,1 0 0,0-1 0,-1 1 0,1-1 0,0 1 0,-1-1 0,1 0 0,-1 1 0,1-1 0,-1 0 0,1 0 0,-1 0 0,0 0 0,1-1 0,-1 1 0,0 0 0,0 0 0,0-1 0,0 1-1,0-1 1,0 1 0,0-1 0,-1 1 0,1-1 0,0 0 0,-1 1 0,1-3 0,1 4 83,1-1 0,-1 0 0,1 1 0,-1-1 1,1 1-1,-1 0 0,1 0 0,-1 0 0,6 1 0,1-1-30,187-2-9,-166 3-55,12 2-124,81 17 0,16 2-352,47-9-162,196 17 642,170-7 32,1-44 29,-309 9-36,353 8 11,-327 6-25,-113-4-646,-18-1-830,150 17-1,-277-11 1465,1-1 0,-1 2 0,0-1 0,0 2 0,-1 0-1,23 12 1,10 5-17,-33-19 208,0-1 0,0-1 0,0 0 0,0 0 0,0-1 0,0-1 0,0 0 0,13-2 0,-9-5 301,-15 8-595,0-1-1,0 1 0,0 0 0,1 0 1,-1-1-1,0 1 0,0 0 0,0-1 1,0 1-1,0 0 0,0-1 0,0 1 1,0 0-1,0 0 0,0-1 1,0 1-1,0 0 0,0-1 0,0 1 1,0 0-1,0-1 0,0 1 0,0 0 1,0-1-1,-1 1 0,1 0 0,0 0 1,0-1-1,0 1 0,-1 0 0,1 0 1,0-1-1,0 1 0,-7-4-8456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1.8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19 1249,'0'-1'269,"0"1"-1,0-1 1,0 1-1,0-1 1,0 1-1,0-1 1,0 1-1,0-1 1,0 1-1,0-1 1,1 1-1,-1-1 1,0 1-1,0-1 1,0 1-1,1 0 1,-1-1-1,0 1 1,0-1-1,1 1 1,-1-1-1,0 1 1,1 0-1,-1-1 1,0 1-1,1 0 1,0-1-1,17-4 1428,27 6-1012,-39 0 527,-5-1-1104,0 0 0,-1 0 1,1 1-1,0-1 0,-1 0 0,1 0 0,0 1 0,-1-1 0,1 1 0,0-1 0,-1 0 0,1 1 0,-1-1 0,1 1 0,-1 0 0,1-1 1,-1 1-1,1-1 0,-1 1 0,0 0 0,1-1 0,-1 1 0,0 0 0,0-1 0,1 1 0,-1 0 0,0-1 0,0 1 0,0 1 0,2 24 1081,-2-20-740,-1 11-7,0 0 0,0 0 0,-2 0 0,0 0 0,-1 0 0,-1 0 1,0-1-1,-1 0 0,-1 0 0,-9 16 0,2-5-343,-37 63-244,51-89 63,0-1 0,0 1 1,-1 0-1,1-1 0,-1 1 0,1 0 0,-1-1 0,1 1 0,-1-1 1,1 1-1,-1-1 0,1 1 0,-1-1 0,0 1 0,1-1 0,-1 0 0,0 1 1,1-1-1,-1 0 0,0 1 0,1-1 0,-1 0 0,0 0 0,0 0 1,0 0-1,-1 1 0,1-2-97,1 0 0,-1 1 0,0-1 1,0 1-1,1-1 0,-1 0 0,1 0 1,-1 1-1,0-1 0,1 0 0,-1 0 0,1 0 1,0 1-1,-1-1 0,1 0 0,0 0 0,-1-2 1,-5-40-1806,6 42 2077,0 0-1,0 0 0,0-1 0,0 1 0,0 0 0,0 0 1,0 0-1,0 0 0,0 0 0,0 0 0,1 0 0,-1 0 0,1 0 1,-1 0-1,1 0 0,-1 0 0,1 0 0,-1 0 0,1 0 1,0 1-1,-1-1 0,1 0 0,1-1 0,1 1 167,-1 1-1,0-1 1,0 1-1,0 0 0,1-1 1,-1 1-1,0 0 1,0 0-1,4 1 1,11 0 574,-3 0-454,1 1-1,-1 0 0,0 2 1,0-1-1,0 2 1,0 0-1,23 12 1,-24-10-584,0-1 0,0-1 0,1 0 0,-1-1 0,1 0 0,0-1 0,26 2 0,-33-5-390,0 0-1,0 0 1,0-1-1,0 0 1,0 0-1,11-4 1,-15 4 89,0-1 0,1 0 1,-1 0-1,0 0 0,0 0 0,0-1 1,0 1-1,-1-1 0,1 1 0,-1-1 1,1 0-1,-1 0 0,0 0 0,2-5 1,15-32-5489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2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 30 4228,'-2'-9'8878,"-2"5"-3491,-11 10-1920,-11 22-3604,18-17 263,1 1-1,0 1 0,1-1 0,0 1 0,1 1 1,1-1-1,0 0 0,1 1 0,0 0 0,-2 28 1,6-41-132,-1-1 0,0 1 0,0 0 0,1 0 1,-1 0-1,0 0 0,1-1 0,-1 1 0,1 0 1,-1 0-1,1-1 0,-1 1 0,1 0 0,0-1 1,-1 1-1,1-1 0,0 1 0,-1-1 0,1 1 1,0-1-1,0 1 0,-1-1 0,1 0 0,0 1 1,0-1-1,0 0 0,0 0 0,0 1 1,-1-1-1,1 0 0,0 0 0,1 0 0,36 0-138,-28 0 106,-5 0-21,0 0 1,0 0 0,0-1-1,0 1 1,0-1-1,0 0 1,0-1-1,0 1 1,0-1 0,-1 0-1,1 0 1,-1-1-1,0 1 1,1-1-1,-1 0 1,0 0-1,-1 0 1,8-8 0,-8 6-4,0 1 0,0-1 1,0 0-1,-1-1 1,1 1-1,-1 0 1,-1-1-1,1 0 1,-1 1-1,0-1 1,0 0-1,-1 1 0,1-1 1,-1 0-1,-1 0 1,0-7-1,-1 8 79,1 0 0,-1 1-1,0-1 1,0 0-1,-1 1 1,0-1 0,1 1-1,-1 0 1,-1 0 0,1 0-1,-1 1 1,1-1 0,-1 1-1,0-1 1,0 1 0,-1 1-1,1-1 1,-8-3 0,7 3 7,-1 0 1,0 0 0,0 0 0,0 1 0,0 0-1,0 1 1,0-1 0,-1 1 0,1 0 0,0 1 0,-1-1-1,1 1 1,-1 0 0,-11 3 0,14-2-12,1 1 1,0-1-1,-1 1 0,1 0 1,0 1-1,0-1 0,0 0 1,0 1-1,1-1 0,-1 1 1,1 0-1,-1 0 1,1 0-1,0 0 0,0 1 1,0-1-1,-1 4 0,1-2-116,0 0-1,0 1 0,1-1 1,-1 0-1,1 1 0,0-1 1,1 1-1,-1-1 0,1 1 1,0-1-1,1 7 0,0-10-63,-1-1-1,1 0 0,-1 1 1,1-1-1,0 0 1,-1 0-1,1 0 1,0 0-1,0 0 0,0 0 1,-1 0-1,1 0 1,0 0-1,0 0 0,1 0 1,-1 0-1,0-1 1,0 1-1,0 0 0,0-1 1,1 1-1,-1-1 1,0 0-1,3 1 1,35 4-5340,-34-5 4276,33 1-8069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2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0 15887,'-3'0'775,"0"0"1,0 0-1,1 1 1,-1-1-1,0 0 0,0 1 1,0 0-1,-3 1 0,4-1-745,1 0 0,-1 1 0,0-1 0,1 1 0,-1-1 0,1 1 0,-1 0 0,1 0-1,0-1 1,0 1 0,0 0 0,0 0 0,0 0 0,0 0 0,1 0 0,-1 1 0,0 2-1,-3 12-29,2 1-1,-1-1 0,2 1 0,1 0 0,2 30 0,-1-44-3,-1 0-1,1-1 1,0 1-1,0 0 0,0-1 1,1 1-1,-1-1 1,1 1-1,0-1 1,0 0-1,0 0 1,0 0-1,0 0 1,1 0-1,-1 0 1,1-1-1,0 1 1,4 2-1,-2-1-3,1-1 0,0 0 0,0 0 0,0 0 0,0 0 1,0-1-1,1 0 0,-1-1 0,1 1 0,7 0 0,-7-2-26,-1 1 1,0-1-1,0-1 0,0 1 1,0-1-1,0 0 1,0 0-1,0-1 0,-1 0 1,1 0-1,7-3 0,-10 3-17,0 0-1,0 0 0,0 0 0,0 0 1,0-1-1,0 1 0,-1-1 0,0 0 0,1 0 1,-1 1-1,0-2 0,0 1 0,0 0 1,-1 0-1,1 0 0,-1-1 0,0 1 0,0-1 1,1-4-1,0-1 61,-1 0 0,0 0-1,0 0 1,-1 0 0,-1 0 0,-1-17 0,0 22-5,1-1 0,0 0 0,-1 0 0,0 1-1,0-1 1,-1 1 0,1-1 0,-1 1 0,0 0 0,0 0 0,0 0 0,-1 1 0,-5-6 0,4 5-9,-1-1 1,0 1-1,0 0 0,0 1 0,0 0 0,0 0 0,-1 0 0,0 1 0,1-1 0,-9 0 0,12 2 4,0 1 0,0 0 1,0-1-1,0 1 0,0 0 0,-1 1 0,1-1 0,0 0 0,0 1 1,0 0-1,0 0 0,0 0 0,0 0 0,0 0 0,0 1 0,0-1 1,1 1-1,-1 0 0,1 0 0,-1 0 0,1 0 0,0 0 1,-4 4-1,1 0-71,1 0 0,0 0 0,1 0 0,-1 1 0,1-1 0,0 1 0,-3 12 1,5-13-691,0 0 0,0 0 0,0 0 0,1 0 0,1 11 0,-1-16 506,0 0-1,0 0 0,0 0 0,0 0 0,0 0 1,1 0-1,-1-1 0,0 1 0,1 0 0,-1 0 1,0 0-1,1 0 0,-1-1 0,1 1 0,-1 0 1,1 0-1,0-1 0,0 2 0,24 5-7094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3.0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 12908,'-32'3'5938,"8"8"-4248,22-9-1702,0 0 1,0 0 0,0 0 0,0 1 0,0-1 0,1 1-1,0-1 1,-1 1 0,1 0 0,0 0 0,0-1-1,0 1 1,1 0 0,-1 0 0,1 0 0,-1 0 0,1 0-1,0 3 1,0-1 9,-1 1-1,1-1 0,0 1 0,0-1 1,1 0-1,0 1 0,0-1 1,2 8-1,-2-12-11,1 1 0,-1 0 0,0 0 0,0-1 0,1 1 0,-1-1 0,1 1 0,0-1 0,-1 1 0,1-1 0,0 0 0,0 0 0,-1 0 0,1 0 0,0 0 0,0 0 0,0-1 0,0 1 0,1-1 0,-1 1 0,0-1 0,0 0 0,0 0 1,2 0-1,1 1-35,-1-1 1,0 0-1,1 0 1,-1 0-1,0 0 1,0-1 0,1 0-1,-1 0 1,0 0-1,0 0 1,0-1-1,0 1 1,0-1-1,0 0 1,4-3 0,-6 2-10,1 1 1,-1-1 0,1 1-1,-1-1 1,0 0 0,0 0-1,-1 0 1,1 0 0,0 0-1,-1-1 1,0 1-1,0 0 1,0-1 0,0 1-1,0-1 1,-1 1 0,0 0-1,1-1 1,-2-4 0,1 5 73,-1 1 1,1 0 0,-1-1 0,0 1-1,0 0 1,0-1 0,0 1 0,0 0-1,0 0 1,-1 0 0,1 0 0,-1 0-1,1 0 1,-1 1 0,0-1 0,0 0-1,0 1 1,0 0 0,0-1 0,0 1-1,0 0 1,0 0 0,-1 0 0,1 0-1,0 0 1,-4 0 0,0-1 21,0 0 1,0 1-1,1 0 1,-1 0-1,0 0 1,0 1-1,0 0 1,0 0-1,0 1 1,-8 1-1,10-1-22,1 0-1,0 1 1,0-1-1,-1 1 1,1 0-1,0 0 1,0 0-1,1 0 1,-1 1-1,0-1 1,1 1-1,0 0 1,-1-1-1,1 1 1,0 0-1,0 0 1,-2 6-1,1-2-597,1-1 0,-1 1 0,1 0 0,1 0 0,-1 0 0,1 0 0,1 0 0,-1 7 0,1 9-5771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3.3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287 0 384,'-6'0'2214,"0"1"-1,-1 0 1,1 0-1,0 0 0,0 0 1,-10 5-1,6-2-1377,1 1 0,-1 0-1,-11 9 1,0 2-671,1 2-1,-23 24 1,32-30-51,1-1 0,1 2 1,0-1-1,0 1 0,2 0 0,0 1 1,0 0-1,1 0 0,1 1 1,0-1-1,1 1 0,0 0 1,2 0-1,0 1 0,0-1 1,2 23-1,0-33-97,0 0 0,0 0 0,1 0-1,-1 0 1,2 0 0,-1 0 0,0 0 0,1 0 0,0 0 0,0-1 0,0 1 0,1-1 0,-1 1 0,1-1-1,0 0 1,5 5 0,-3-4 14,1 0-1,0-1 1,0 0-1,0 0 1,1 0-1,-1-1 1,1 1 0,0-2-1,0 1 1,9 1-1,2 0 113,1-1 0,0-1 0,-1 0 1,1-2-1,0 0 0,0-1 0,-1-1 0,22-5 0,-18 1-117,0-2 1,0 0-1,-1-2 1,25-14-1,7-3-8160,-38 19-5415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4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4901,'0'0'-3,"0"0"1,0 1-1,0-1 1,1 0-1,-1 0 0,0 1 1,0-1-1,0 0 1,0 0-1,0 1 1,0-1-1,0 0 1,0 0-1,0 0 1,1 1-1,-1-1 1,0 0-1,0 0 1,0 0-1,1 1 1,-1-1-1,0 0 0,0 0 1,0 0-1,1 0 1,-1 0-1,0 1 1,0-1-1,1 0 1,-1 0-1,0 0 1,0 0-1,1 0 1,-1 0-1,0 0 1,0 0-1,1 0 1,-1 0-1,0 0 0,0 0 1,1 0-1,-1 0 1,7 1 3741,-3 8 4493,-3-8-8095,1 0 0,-1 0 1,0-1-1,1 1 1,-1 0-1,1-1 1,0 1-1,-1-1 1,1 0-1,-1 1 1,1-1-1,1 0 1,2 0 50,42 7 297,0-3 0,66-2 0,-51-2-456,45-2 14,74 5 127,-181-4-196,1 1-1,-1 0 1,1 0-1,-1 0 0,0 0 1,1 0-1,-1 0 1,1 0-1,-1 0 1,0 1-1,1-1 0,-1 0 1,1 0-1,-1 0 1,0 0-1,1 0 1,-1 1-1,1-1 0,-1 0 1,0 0-1,1 1 1,-1-1-1,0 0 0,0 0 1,1 1-1,-1-1 1,0 1-1,0-1 1,1 0-1,-1 1 0,0-1 1,0 0-1,0 1 1,1-1-1,-1 1 1,0-1-1,0 0 0,0 1 1,0-1-1,0 1 1,1 4-3545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5.5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35 4997,'7'4'12964,"9"-5"-10084,14-5-4067,-29 6 1744,53-10-422,1 2 0,-1 3 0,84 2-1,-117 4-100,1 2 0,34 7 0,-34-6 605,0 0-1,38 1 1,-59-4-764,0-1 0,-1 0 1,1 0-1,0 0 0,0-1 0,0 1 0,0 0 0,0 0 0,0 0 0,0-1 1,0 1-1,-1-1 0,1 1 0,0 0 0,0-1 0,1-1 0,3-10-5065,-4-3-6037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7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56 10826,'-6'-5'3582,"-11"-13"4504,17 17-8055,0 1-1,-1-1 0,1 1 0,0-1 1,0 0-1,0 1 0,0-1 1,1 1-1,-1-1 0,0 0 0,0 1 1,0-1-1,0 1 0,1-1 1,-1 1-1,0-1 0,0 0 1,1 1-1,-1-1 0,0 1 0,1 0 1,-1-1-1,1 1 0,-1-1 1,1 1-1,-1 0 0,1-1 0,-1 1 1,1 0-1,-1-1 0,1 1 1,-1 0-1,1 0 0,-1-1 0,1 1 1,0 0-1,-1 0 0,1 0 1,-1 0-1,1 0 0,0 0 0,19-5-103,-1 1-1,1 1 0,-1 1 0,1 1 0,26 1 0,-32 0-91,-13 1 147,0-1-1,0 0 1,-1 0 0,1 1-1,0-1 1,0 0 0,0 1 0,-1-1-1,1 1 1,0-1 0,-1 1-1,1-1 1,0 1 0,-1 0 0,1-1-1,0 1 1,-1 0 0,1-1-1,-1 1 1,0 0 0,1 0-1,-1-1 1,1 1 0,-1 0 0,0 0-1,0 0 1,0 0 0,1-1-1,-1 1 1,0 0 0,0 0 0,0 0-1,0 0 1,-1 1 0,-3 36-68,-6-16-165,-1 0 1,-1-1 0,0 0-1,-2-1 1,-26 31-1,9-11 275,-18 26 798,49-65-90,18-1-497,197 0-1693,-213 0 1377,0 0-300,1 1-1,0-1 1,0 0-1,0 0 1,-1-1-1,1 1 1,0-1-1,-1 1 1,1-1-1,0 0 1,-1 0-1,1 0 1,-1 0-1,1-1 1,-1 1-1,4-4 1,12-19-6938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7.4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0 7751,'0'0'11328,"0"5"-9262,-1 12-1643,-1-1-1,-5 26 1,3-25-335,1 0 0,-1 27 0,5-43-100,-1 0 0,0 0 0,1 0 0,-1 0 0,1-1-1,-1 1 1,1 0 0,0 0 0,-1-1 0,1 1 0,0 0-1,-1-1 1,1 1 0,0-1 0,0 1 0,0-1 0,0 1-1,-1-1 1,1 1 0,0-1 0,0 0 0,0 0 0,0 1-1,0-1 1,0 0 0,1 0 0,31 4-261,-29-3 180,9 0 10,-3-1 27,0 1 0,0 1 0,0-1 0,0 2 0,18 5 0,-25-6 70,0-1 0,0 1 1,-1 0-1,1 0 0,-1 0 1,1 0-1,-1 0 1,0 0-1,1 1 0,-1-1 1,0 1-1,-1 0 1,1-1-1,0 1 0,-1 0 1,0 0-1,1 0 0,-1 0 1,0 0-1,-1 1 1,1-1-1,-1 0 0,1 4 1,0 12 277,0-1-1,-3 20 1,2-37-285,0 0 0,0 0 0,-1 0 0,1 0 0,-1 0-1,1 0 1,-1 0 0,1 0 0,-1 0 0,1 0 0,-1 0 0,0 0-1,1 0 1,-1 0 0,0-1 0,0 1 0,0 0 0,0-1 0,0 1-1,0 0 1,0-1 0,0 1 0,0-1 0,0 0 0,0 1 0,0-1-1,0 0 1,0 1 0,-2-1 0,-39 1-591,31-1 17,6-1 97,0 1 0,0-1 0,1 0 0,-1 0 0,1 0 0,-1-1 0,1 0 0,0 0 0,-1 0 0,1 0 0,0-1 0,0 1 0,1-1 0,-1 0 0,0 0 0,1-1 0,0 1 0,0-1-1,-3-4 1,-23-28-7099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3:53.3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3331,'-12'16'1121,"12"-7"-2114,6-9 353,4 0 1152,-6 0 161,0 0-673,1 0 32,3 0-609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7.8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 9417,'8'-2'4068,"0"0"-3075,6 0 1185,5 0-513,3 1-704,7-1-96,4-2-609,0 2-160,-1-3-672,-1-1-449,0 1-1473,-7 1-1955,-3-1-2433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8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56 3619,'-17'3'9549,"3"4"-4337,12-5-4880,0-1 0,0 1 0,0 0 0,0 0 0,0 0 1,0 1-1,1-1 0,-1 0 0,-1 4 0,1 0-355,0 0 0,0 1 1,0-1-1,0 1 0,1-1 0,1 1 1,-1 13-1,1-19 24,0-1 0,0 1 0,0 0 0,1 0 0,-1 0-1,0 0 1,0 0 0,1-1 0,-1 1 0,1 0 0,-1 0 0,1-1 0,-1 1 0,1 0 0,-1-1 0,1 1 0,0 0-1,-1-1 1,1 1 0,0-1 0,0 1 0,-1-1 0,2 1 0,27 7-48,-25-8-6,0 1-1,0-1 1,0 0-1,0 0 1,0 0-1,0-1 1,0 1-1,-1-1 0,1 0 1,0 0-1,0 0 1,5-4-1,-6 2-12,-1 0 0,0 0 0,-1-1 0,1 1 0,-1-1-1,1 1 1,-1-1 0,0 1 0,0-1 0,-1 0 0,1 0-1,-1 1 1,0-1 0,1 0 0,-2 0 0,1 0-1,-1-4 1,0-6-24,1 10 87,-1 0 0,0 0 0,0 1-1,0-1 1,0 0 0,-1 1 0,0-1 0,1 1 0,-1-1 0,-1 1-1,1 0 1,0 0 0,-1 0 0,1 0 0,-1 0 0,0 1-1,0-1 1,0 1 0,0 0 0,-7-4 0,6 4-13,1-1 1,-2 1 0,1 0-1,0 1 1,0-1 0,-1 1-1,1-1 1,0 1 0,-1 1-1,1-1 1,-1 0 0,0 1-1,1 0 1,-1 0 0,1 1-1,-1-1 1,1 1 0,-5 1-1,7-1-62,-1 1-1,1-1 0,0 1 0,0-1 0,1 1 0,-1-1 0,0 1 0,0 0 1,1 0-1,-1 0 0,1 0 0,0 0 0,-1 1 0,1-1 0,0 0 0,0 0 0,1 1 1,-1-1-1,0 3 0,-6 50-5091,6-29-900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8.6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297 144 5509,'6'-8'9606,"-2"-5"-5725,-2-18-2884,-2 25 17,0-66 2872,0 71-3846,0 0 1,-1 0-1,1 1 1,-1-1-1,1 0 1,-1 0-1,1 1 1,-1-1-1,1 0 1,-1 1-1,0-1 0,1 1 1,-1-1-1,0 1 1,0-1-1,1 1 1,-1-1-1,0 1 1,0 0-1,0-1 1,0 1-1,1 0 1,-1 0-1,0 0 1,0-1-1,0 1 0,0 0 1,0 0-1,0 0 1,0 0-1,1 1 1,-3-1-1,-32 5-281,28-1 210,-1-1 0,1 1 0,0 0-1,1 0 1,-1 1 0,1 0 0,0 0-1,-10 12 1,-39 53-27,53-67 45,-17 23 5,2 1 0,2 0-1,-22 50 1,30-58 5,1 0 0,0 0-1,2 0 1,0 1 0,1 0 0,1-1-1,0 21 1,2-37 9,0 0 0,1 0 0,-1 0-1,0 0 1,1 0 0,0 0 0,0-1-1,0 1 1,0 0 0,0 0 0,0-1-1,1 1 1,-1-1 0,1 1 0,0-1 0,-1 0-1,1 0 1,0 1 0,4 2 0,-2-3-2,0 0 1,0 1 0,0-1 0,0-1 0,1 1 0,-1-1-1,1 1 1,-1-1 0,1-1 0,-1 1 0,8 0-1,-1-1-2,1-1 0,0 0 0,-1 0 0,1-1 0,-1 0 0,0-1 0,0-1 0,0 0-1,15-7 1,-5-2-203,0 0-1,-1-1 0,0-1 1,-1-1-1,28-31 1,-36 34-677,0-1 0,-1 1 1,-1-2-1,0 1 1,9-22-1,6-36-7397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29.3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7207,'1'0'251,"-1"1"0,1-1 0,-1 1 1,1-1-1,-1 1 0,1-1 0,-1 0 1,1 1-1,-1-1 0,1 0 0,-1 1 1,1-1-1,0 0 0,-1 0 0,1 0 0,0 1 1,-1-1-1,1 0 0,-1 0 0,1 0 1,0 0-1,-1 0 0,2 0 0,23 0 842,-20-1-757,3 1-95,0 0 0,-1 0 1,1 1-1,0 0 1,-1 1-1,1-1 1,-1 1-1,0 1 1,0-1-1,0 1 1,0 1-1,9 4 1,-7-3-113,0 0 1,0 0-1,0-2 1,1 1 0,-1-1-1,1 0 1,14 1 0,17-1-4403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33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12204,'-1'1'303,"1"-1"1,-1 1 0,1 0 0,0 0 0,0 0 0,-1 0 0,1 0 0,0 0 0,0-1 0,0 1 0,0 0 0,0 0 0,0 0 0,0 0 0,1 0 0,-1 1-1,15 25 598,-2-5-178,-6-1-536,-1 0-1,-1 1 1,-1 0 0,2 24 0,-1 94 1037,-3-45-852,2 87-1130,-4-182 662,0 0-1,-1 0 0,1 1 1,0-1-1,-1 0 0,1 0 1,0 0-1,0 0 0,-1 1 1,1-1-1,0 0 1,-1 0-1,1 0 0,0 0 1,-1 0-1,1 0 0,0 0 1,-1 0-1,1 0 0,0 0 1,-1 0-1,1 0 0,0 0 1,-1 0-1,1 0 0,0-1 1,-1 1-1,1 0 0,0 0 1,-1 0-1,1 0 0,0-1 1,0 1-1,-1 0 0,-12-8-3828,2-14-2807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34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5 190 13325,'-3'-3'5484,"2"-8"-3747,2-8-2189,16-34 524,-13 44-53,0 0-1,-1 0 0,-1 0 0,1 0 0,0-14 0,-3 21-1,0 0 0,0 0 0,1 0 0,-1 0 0,0-1 0,1 1 0,-1 0 0,1 0 0,0 1 0,0-1 0,0 0 0,0 0 0,0 0 0,0 0 0,0 1-1,3-3 1,-4 4 90,17 26-101,-14-20-2,0 0 0,0 0 0,1 0 0,-1 0 0,1 0 0,1-1 0,-1 0 0,1 0 0,-1 0 0,2 0 0,-1-1 0,0 0 0,1 0 0,0 0 0,0-1 0,0 0 0,0 0 0,0 0 0,10 2 0,-15-5 1,0 0 0,0 0 1,0 0-1,0 1 0,0-1 1,0 0-1,0 1 0,-1-1 1,1 1-1,0-1 0,0 1 1,0 0-1,0-1 0,-1 1 1,1 0-1,0-1 0,-1 1 1,1 0-1,0 0 0,-1 0 1,1-1-1,-1 1 0,1 1 1,-1-1 0,0 0 0,-1-1 0,1 1 0,0 0 0,0-1 0,-1 1 0,1 0 0,0-1 0,-1 1 0,1-1 0,-1 1 0,1-1 0,-1 1 0,1-1 0,-1 1 0,1-1 0,-1 1 0,1-1 0,-1 0 0,0 1 0,1-1 0,-1 0 0,0 0 0,1 1 0,-1-1 0,0 0 0,1 0 0,-1 0 0,0 0 0,1 0 0,-2 0 0,-28 4 76,0-1-1,-44-2 1,46-2-813,36 0-5190,3-6 3612,-2 2-191,15-5-6367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34.8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16079,'-4'0'5702,"18"0"-5574,7 0 224,-1 0-160,3 0-160,-7 1 96,-1 7-224,-3-3 192,-4-1-512,0-4-545,1 0-1121,-1 0-1281,0 0-2851,-2-18-2658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35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 13325,'-8'14'2338,"2"4"-416,0 8-97,-2 7-511,2 1-193,1 4-224,1 3-353,4 0-352,-2 3-64,0 0-256,2-2-320,0-6-1506,0-1-1954,0-3-6822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17:35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31 16303,'0'0'4869,"21"-2"-4164,9-7 480,3 0-769,4 2-63,6 3-514,0 4-575,-2 0-898,-4 0-2914,-15 0-10410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14.9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7207,'0'7'1995,"0"-7"-1911,0 0 0,0 1 0,0-1 1,0 0-1,0 0 0,0 0 0,0 0 0,0 1 1,0-1-1,0 0 0,0 0 0,0 0 0,0 1 0,0-1 1,0 0-1,0 0 0,0 0 0,0 0 0,0 0 1,0 1-1,0-1 0,0 0 0,0 0 0,1 0 0,-1 0 1,0 0-1,0 1 0,0-1 0,0 0 0,0 0 1,1 0-1,-1 0 0,0 0 0,0 0 0,0 0 0,0 0 1,0 0-1,1 0 0,-1 0 0,0 1 0,0-1 1,0 0-1,1 0 0,-1 0 0,0 0 0,0 0 0,0 0 1,0-1-1,1 1 0,-1 0 0,0 0 0,0 0 1,0 0-1,0 0 0,1 0 0,-1 0 0,0 0 0,0 0 1,0 0-1,0 0 0,1-1 0,6 1-780,819 6 2490,-431 18-1770,-26 1-48,193-3 77,-431-14-70,127 15-14,-195-16-112,-1-3 0,1-2 1,75-8-1,-59-8-1242,-6 1-4581,-60 12 542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44:11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 7207,'-20'23'-224,"14"-6"128,6-3-65,0-3 161,0-2-672,6-1-385,8-3-1506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15.8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54 5830,'4'0'2917,"17"-4"-2647,72-13 3204,182-11 0,97 24-3510,-229 4 384,309 23-307,-2 25-64,-363-37 21,262 16 32,-253-26-21,157-17 0,-56-1-149,263 11 0,-254 8 73,-176-2-43,-1-2 0,1-2 0,-1 0 0,50-15 0,-19 5-4417,-38 8-593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20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0 124 1537,'0'-25'673,"0"-5"-705,6 7-192,13-1-577,1 2 289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20.7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 9417,'0'0'112,"0"0"0,0 0 0,0 0 1,0 0-1,0 1 0,0-1 0,0 0 0,0 0 1,0 0-1,-1 0 0,1 0 0,0 1 0,0-1 1,0 0-1,0 0 0,0 0 0,-1 0 0,1 0 0,0 0 1,0 0-1,0 0 0,0 0 0,-1 1 0,1-1 1,0 0-1,0 0 0,0 0 0,0 0 0,-1 0 0,1 0 1,0 0-1,0 0 0,0 0 0,-1 0 0,1 0 1,0 0-1,0-1 0,0 1 0,0 0 0,-1 0 1,1 0-1,0 0 0,0 0 0,0 0 0,0 0 0,0 0 1,-1 0-1,1-1 0,0 1 0,0 0 0,0 0 1,0 0-1,0 0 0,0-1 0,0 1 0,-1 0 1,1 0-1,0 0 0,0 0 0,0-1 0,0 1 0,0 0 1,0 0-1,0 0 0,0 0 0,0-1 0,1 109 434,1-17 65,-15 144-1,10-201-264,2 50 0,1-52-1123,3-32-3980,10-7-581,-9-8-1548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21.8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12 769,'0'0'15534,"26"0"-15352,20 5 98,1-2-1,0-3 1,0-1 0,70-12 0,-108 12-273,-3 0 10,1-1 0,0 2 1,0-1-1,-1 1 0,1 0 0,13 2 1,-19-1-14,0-1 1,0 1 0,0 0 0,0 0-1,0 0 1,0-1 0,0 1 0,-1 0 0,1 0-1,0 0 1,-1 1 0,1-1 0,0 0-1,-1 0 1,0 0 0,1 0 0,-1 0-1,0 1 1,1-1 0,-1 0 0,0 0-1,0 1 1,0 0 0,1 37 173,-1-29-102,15 182 14,0 0-25,-15-120-60,0-72 620,-76-1-385,-127 5-538,170-2 599,1 3 0,-1 0 0,1 2 0,-35 12 0,60-17-239,-1 0 1,1-1 0,0 0-1,-1 0 1,1-1 0,-12 0-1,4-1-522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17.2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0 655 6919,'0'0'3699,"13"-10"-1297,52-67-344,102-112-795,-132 150-1244,47-72 0,3-4 32,-70 97-41,1 1 0,0 1 0,1 1 0,23-17 0,-32 26 202,8-3-1272,-15 9 827,0 0-1,-1 0 1,1 0 0,-1 0 0,1 0 0,0 1 0,-1-1 0,1 0 0,-1 0 0,1 1 0,-1-1 0,1 0 0,-1 1 0,1-1-1,-1 0 1,0 1 0,1-1 0,-1 1 0,1-1 0,-1 1 0,0-1 0,1 1 0,-1-1 0,0 1 0,0-1 0,1 1 0,-1-1-1,0 2 1,2 2-3546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17.8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6951,'2'1'6474,"3"2"-3330,29 13-2945,-30-14-165,45 22 192,-1 2 1,-1 2-1,59 47 0,-77-51-167,0 2 0,37 46 0,-54-58-22,0 0 0,1-1 0,23 19 0,-27-26-2,-1 0 0,1-1-1,0 0 1,1-1 0,-1 0 0,1 0 0,19 4 0,-18-6-59,-6-1-34,0-1 1,0 1-1,1 1 0,-1-1 1,0 1-1,0 0 0,-1 0 0,1 0 1,0 1-1,-1-1 0,1 1 0,7 7 1,-12-8-374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18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2178,'0'0'6118,"15"0"-2942,-10 0-3084,0 0-1,0 0 1,0 1-1,0-1 1,0 1-1,-1 1 1,1-1-1,0 0 0,9 5 1,-7-1 135,1 1 0,-1-1 0,0 2 0,10 9 0,31 28 410,87 62 1,-124-98-584,20 17 288,50 53-1,-52-47-228,47 36-1,-75-66-104,39 29-15,48 47 1,-86-75-32,0 0 1,0 0-1,0-1 1,0 1 0,1-1-1,-1 0 1,0 1 0,1-1-1,-1 0 1,1-1 0,-1 1-1,1 0 1,0-1-1,3 1 1,12 0-4175,-15-1 214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19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1 785 288,'8'-2'9131,"1"-5"-5311,21-22-4141,-20 18 1390,429-452 632,-380 399-1534,10-2 7,-50 50-97,-1 0 0,0-2 0,-2 0 0,0-1-1,17-27 1,-28 37 687,-11 13-1135,1 1-1100,-6 4-2314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23.5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66 352,'-33'3'2997,"11"-2"2788,22-34-4568,0 32-1284,0 0 0,0 0 0,-1 0-1,1 0 1,0 0 0,0-1 0,-1 1 0,1 0 0,-1 0 0,1 0-1,-1 0 1,1 0 0,-1 0 0,0 0 0,1 0 0,-1 1-1,0-1 1,0 0 0,0 0 0,0 1 0,1-1 0,-1 0-1,0 1 1,-2-2 0,-3-2-1169,-7-4-2228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24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23 128,'-20'-9'11714,"3"-4"-8219,36 33-3014,4-2-260,1 0 0,1-2 0,28 14 0,-23-14-17,54 39 0,-55-29 260,38 43 0,-51-50-298,1-1-1,1 0 1,0-2-1,1 0 1,1-1-1,29 17 1,-35-26-114,-12-5-22,1 0 1,0 0-1,0 1 0,0-1 1,0 1-1,-1-1 0,1 1 0,-1 0 1,1 0-1,-1 0 0,0 0 1,1 0-1,-1 0 0,0 1 1,-1-1-1,1 1 0,0 0 1,-1-1-1,1 1 0,1 5 0,0-4 26,0 1-1,0-1 0,1 0 0,0-1 0,-1 1 0,1-1 0,1 1 0,-1-1 1,8 4-1,12 10-51,-20-12-163,-1 0 1,0 0 0,0 0 0,0 0 0,-1 1-1,1-1 1,-1 1 0,0 0 0,-1-1 0,0 1-1,0 0 1,0 0 0,0 0 0,-1 6 0,5 26-1361,17 29-3029,-11-37-310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38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283 38 1858,'0'-8'3838,"0"6"-3155,1 0-1,-1 1 1,0-1-1,0 0 1,0 1-1,-1-1 1,1 0-1,0 1 1,-1-1-1,1 1 1,-1-1-1,0-2 1,0 4-601,0-1 1,-1 0-1,1 1 1,0-1 0,0 1-1,0-1 1,-1 1-1,1 0 1,0-1 0,0 1-1,-1 0 1,1 0-1,0 0 1,-1 0 0,1 0-1,0 0 1,-1 0-1,-1 1 1,-2 0-12,1 0 0,0 1 0,-1-1 0,1 1 0,0 0 0,0 0 0,0 1 0,-6 4 0,-35 29 433,34-27-382,-2 2-63,1 0 0,0 1-1,0 1 1,2 0 0,-1 0-1,2 1 1,-1 0 0,2 1 0,0 0-1,1 0 1,1 0 0,0 1 0,1 0-1,0 1 1,2-1 0,-3 25-1,4-27-40,-2 19 178,1 0 0,1 0-1,6 63 1,-3-89-170,1 1-1,1-1 1,-1 0 0,1 0-1,1-1 1,-1 1 0,9 11-1,35 41 99,-46-58-127,14 16 42,1-1 0,0 0-1,1-1 1,1-1 0,0-1 0,1 0 0,0-1 0,1-2-1,0 0 1,1-1 0,0 0 0,1-2 0,-1-1 0,1-1 0,1 0-1,-1-2 1,31 1 0,-44-4-11,0 0 1,1-1-1,-1 0 0,0 0 1,0-1-1,0-1 0,-1 1 0,1-1 1,-1-1-1,1 0 0,-1 0 1,0 0-1,0-1 0,-1 0 1,1-1-1,-1 0 0,0 0 0,-1 0 1,11-15-1,-3 4 18,-1-1-1,-1-1 1,-1 0-1,0-1 1,-2 0-1,0 0 1,-1-1-1,-1 0 1,-1 0 0,-1-1-1,-1 0 1,-1 0-1,-1 0 1,-1-37-1,-1 47-24,0-6-5,0-1 1,-4-21 0,2 33 56,1 0-1,-1 0 1,0 0 0,-1 1 0,0-1 0,0 1 0,-1 0-1,-7-12 1,5 10 10,0 1-1,-1 0 1,1 1 0,-1-1-1,-1 2 1,1-1-1,-1 1 1,0 0-1,0 0 1,-9-3 0,-8-2 69,1 2 0,-33-6 1,35 9-8,-7-2 14,-16-5 94,-1 2 0,-62-4 0,106 13-270,-13 0-325,-1 1 1,1 0 0,-1 1-1,-22 4 1,25-4-7288,5-1-2268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29.7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13 583 6214,'-12'9'4935,"18"-13"1103,10-6-2090,-3-1-5283,16-23 1547,-2-1 0,36-59 0,35-85-301,19-32-31,-116 211 150,-1-1 0,0 0 0,0 0 0,1 1-1,-1-1 1,0 0 0,1 1 0,-1-1 0,1 0 0,-1 1 0,1-1-1,-1 1 1,1-1 0,-1 0 0,1 1 0,-1-1 0,1 1 0,0 0-1,-1-1 1,1 1 0,0 0 0,0-1 0,-1 1 0,1 0 0,0 0 0,0-1-1,-1 1 1,1 0 0,0 0 0,0 0 0,1 0 0,-1 2 49,1-1 1,-1 1 0,1 0-1,-1 0 1,1 0 0,-1 0-1,0 0 1,0 0 0,1 4-1,0-2-203,6 17 231,-1 0 0,0 0 0,5 37-1,5 18-95,-1-23 36,2 0 0,3-1-1,35 65 1,-48-102-8,0 1-1,0-1 1,6 23 0,-14-38-32,0 0 0,0 1 1,0-1-1,0 0 0,0 1 1,0-1-1,0 0 0,0 0 1,0 1-1,0-1 0,0 0 0,0 1 1,0-1-1,0 0 0,0 0 1,0 1-1,0-1 0,-1 0 1,1 0-1,0 1 0,0-1 1,0 0-1,0 0 0,-1 0 1,1 1-1,0-1 0,0 0 0,-1 0 1,1 0-1,0 0 0,0 1 1,-1-1-1,1 0 0,0 0 1,0 0-1,-1 0 0,1 0 1,0 0-1,0 0 0,-1 0 0,1 0 1,0 0-1,-1 0 0,1 0 1,0 0-1,-1 0 0,-16-2 407,15 2-403,-46-8-17,4 0-9,-70-4-1,79 12 37,-15-2 137,0 2 1,-79 11 0,128-11-163,1 0-1,-1 1 1,0-1 0,0 0 0,0 0 0,0 0 0,0 0 0,0 0 0,0 0 0,0 0 0,0 0 0,0 0 0,0 0 0,0-1 0,0 1 0,0 0 0,1 0-1,-1-1 1,0 1 0,0-1 0,0 1 0,0-1 0,1 1 0,-1-1 0,0 0 0,0 0 0,0-1-100,1 1 0,-1 0 0,1-1 0,0 1 0,-1 0 0,1-1 1,0 1-1,0-1 0,0 1 0,0-1 0,0 1 0,0 0 0,1-1 0,-1 1 0,1-3 0,1-2-718,1-1-1,-1 1 0,1 0 0,0 0 0,1 0 0,5-7 0,19-21-5866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30.7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362 0 8232,'-20'4'1869,"0"1"0,1 1 1,-25 11-1,24-8-1054,0 1 0,2 1-1,-21 15 1,25-17-647,2 2 0,-1-1-1,1 2 1,1 0-1,0 0 1,1 1 0,0 0-1,1 1 1,1 0 0,0 0-1,-8 21 1,9-13-111,1 1 0,1-1 0,1 1 0,-1 35 0,6 94 26,0-148-81,0 1 1,0-1-1,0 0 0,1 0 0,-1 0 1,1 0-1,0 0 0,1 0 0,-1 0 1,1-1-1,-1 1 0,1-1 0,0 0 1,0 1-1,1-2 0,-1 1 0,1 0 1,-1-1-1,1 1 0,0-1 0,5 2 1,12 7 29,0-2 1,38 11 0,-55-18-31,38 7 55,1-1 1,0-1 0,0-3 0,0-2 0,49-3-1,-43 1-24,-44 0-30,-1 0 0,1-1 0,-1 1 0,1-1 1,-1 0-1,1 0 0,-1 0 0,1-1 0,-1 0 1,0 1-1,0-1 0,0-1 0,0 1 0,0-1 0,6-5 1,-5 4 13,-1-1 1,0 0 0,0-1-1,-1 1 1,1-1-1,-1 1 1,0-1 0,-1 0-1,1 0 1,1-7 0,1-11 29,-1-2 0,0 1 0,-2 0 1,-1-39-1,-1 60-53,0-9 64,-1 0-1,-1 0 1,1 0 0,-2 0-1,0 0 1,0 1 0,-2-1-1,1 1 1,-1 0 0,-12-19 0,7 16 94,-1 0 0,0 1 0,-1 0 0,-1 0 1,0 1-1,-1 1 0,-16-11 0,-5-4 195,-2 3-1,0 0 0,-44-19 1,67 37-493,0 1 0,-1 0 0,0 1 1,0 0-1,-18-1 0,22 4-506,0 1-1,0 0 1,1 1 0,-1 0 0,0 0-1,1 1 1,-1 0 0,-14 6-1,-25 14-7781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29:31.7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8552,'0'0'106,"1"1"0,-1-1 0,1 1 0,-1-1 0,1 1-1,-1-1 1,1 1 0,-1-1 0,1 1 0,0-1 0,-1 0 0,1 1 0,-1-1 0,1 0 0,0 0-1,-1 0 1,1 1 0,0-1 0,-1 0 0,1 0 0,0 0 0,0 0 0,-1 0 0,2 0 0,25 1 845,-19 0-338,187 1 4135,-14 0-3693,-164 0-989,0 0-1,-1 1 1,25 8-1,8 2-386,-34-11-713,-6-5-2864,-6-9-4073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2:44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222 40 6278,'-68'45'7851,"54"-33"-6607,0 0 0,-15 16-1,20-17-1002,0 0 0,1 1 0,0 0 0,0 0 0,2 0 0,-1 1 0,2 0 0,0 0 0,-4 16 0,0 12-76,3 1 1,1 0-1,2 1 1,4 66-1,0-96-133,0 1 0,1-1 1,1 1-1,0-1 0,1 0 0,0 0 0,1 0 0,1-1 0,0 0 0,0 0 0,1 0 0,1-1 0,0 0 0,0 0 1,15 13-1,-13-14-21,1 0 0,1-1 0,-1 0 0,1-1 0,1 0 0,-1-1-1,1-1 1,1 0 0,-1 0 0,1-1 0,0-1 0,0-1 0,0 0 0,20 2 0,-14-4 0,0-1-1,1 0 0,-1-2 1,0 0-1,0-1 0,0-1 1,0-1-1,21-8 0,-25 6-29,-1 0 0,0-1 0,0-1 0,-1 0 0,0-1-1,0 0 1,-1-2 0,-1 1 0,0-1 0,12-16 0,-13 13 1,-1 1 0,0-2 0,-1 1 0,-1-1 0,-1-1 0,0 1 0,-1-1 0,-1 0 0,4-19 0,-4 1 114,-1 0 0,-1-1-1,-4-56 1,-1 80 18,0 0 0,0 1 1,-1-1-1,0 1 1,-1-1-1,-1 1 0,0 0 1,0 1-1,-1-1 1,-1 1-1,1 0 0,-1 1 1,-1-1-1,0 2 0,0-1 1,-1 1-1,-13-10 1,-3-1 190,-1 1 1,-1 2-1,0 0 0,-1 2 1,-44-16-1,56 24-283,1 1-1,-1 1 0,0 0 1,0 1-1,-1 1 1,-32 0-1,39 3-31,0-1-1,0 2 1,0 0 0,1 0 0,-1 1-1,0 0 1,1 0 0,0 1-1,0 0 1,0 1 0,0 0 0,-12 10-1,4-2-97,0 1 0,2 1 0,0 0 0,0 2-1,1-1 1,-18 31 0,26-36-391,0 0-1,1 1 1,0-1 0,1 1-1,-3 16 1,5-17-613,0-1 0,1 1 0,1 0 1,0-1-1,0 1 0,4 19 0,9 15-8444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2:45.7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92 0 6438,'0'2'5499,"-2"38"-2259,-12 61-1,1-4-2095,-5 134-93,-22 197-362,37-391-587,1-23 49,2-34-196,1-64-1007,19-145 0,-14 192 1123,2 1-1,1 0 0,2 1 0,2 0 1,1 0-1,27-47 0,-36 73 33,0 0 0,1 1 0,11-13 0,-16 20-84,1-1-1,0 0 1,0 1-1,0-1 1,0 1-1,0-1 1,0 1-1,0 0 1,0 0-1,1 0 1,-1 0-1,0 1 1,1-1-1,-1 0 1,0 1-1,1 0 1,-1-1-1,1 1 1,-1 0-1,4 1 1,-4 0 7,-1-1-1,1 1 1,0 1 0,0-1 0,-1 0-1,1 0 1,-1 1 0,1-1 0,-1 1-1,1-1 1,-1 1 0,0-1 0,0 1-1,0 0 1,0 0 0,0 0 0,0-1-1,0 1 1,-1 0 0,1 0 0,-1 0-1,1 4 1,7 48 220,-7-35-178,1 59 55,-2-73-124,-1 1 0,1-1 0,-1 0 1,0 0-1,-1 0 0,1 0 0,-1 0 1,0 0-1,0 0 0,-1 0 0,-5 8 1,7-12-18,1-1 0,-1 1 0,0 0 0,0-1 0,0 1 1,0 0-1,0-1 0,0 1 0,0-1 0,0 0 0,0 1 1,0-1-1,-1 0 0,1 0 0,0 1 0,0-1 0,0 0 1,0 0-1,0 0 0,-1-1 0,1 1 0,0 0 1,0 0-1,0 0 0,0-1 0,0 1 0,0-1 0,0 1 1,0-1-1,0 1 0,0-1 0,0 0 0,0 1 0,0-1 1,0 0-1,1 0 0,-1 1 0,0-1 0,0 0 0,1 0 1,-1 0-1,1 0 0,-1 0 0,1 0 0,-1 0 0,1 0 1,-1 0-1,1 0 0,0-1 0,0 1 0,0 0 1,-1-1-1,1 0 3,0 0 0,-1 1 0,1-1 0,0 0 0,0 0 0,0 1 0,0-1 0,0 0 1,1 0-1,-1 1 0,0-1 0,1 0 0,-1 0 0,1 1 0,0-1 0,-1 1 0,1-1 0,0 0 0,0 1 1,0 0-1,0-1 0,1 1 0,-1-1 0,0 1 0,3-2 0,0 1-21,1 1-1,-1-1 1,1 1-1,0 0 1,0 1 0,0-1-1,0 1 1,7 0-1,56 0 237,-37 1-92,48-4 1,-73 2-102,-1 0 0,0 0 0,0 0 0,0-1 0,1 1 0,-1-1 0,-1-1 0,1 1 0,0-1 0,-1 0 0,1 0 0,-1 0 0,0 0 1,0-1-1,0 0 0,0 0 0,-1 0 0,1 0 0,-1 0 0,0-1 0,0 1 0,-1-1 0,4-9 0,-2 0-9,0 0 0,-1 0 1,0 0-1,-1 0 0,-1 0 0,0 0 0,-3-25 1,2 38 22,0 0 1,0 0 0,0 0-1,0 0 1,0 0 0,0 0 0,-1 0-1,1 0 1,0 0 0,-1 0 0,1 0-1,-1 0 1,1 0 0,-1 0 0,0 0-1,1 0 1,-1 1 0,0-1 0,1 0-1,-1 0 1,0 1 0,0-1-1,0 0 1,0 1 0,0-1 0,1 1-1,-1-1 1,0 1 0,0 0 0,0-1-1,0 1 1,-1 0 0,1 0 0,0 0-1,0 0 1,0 0 0,0 0-1,0 0 1,0 0 0,0 0 0,-1 0-1,-1 1 2,0 0-1,0-1 0,0 1 0,0 0 0,0 0 0,0 1 0,0-1 0,1 1 0,-1-1 1,0 1-1,1 0 0,0 0 0,-4 3 0,-2 7-32,1-1 1,0 2-1,0-1 0,1 1 1,1 0-1,0 0 0,1 0 1,0 1-1,1 0 0,0 0 1,1 0-1,1 0 0,1 0 1,-1 0-1,4 22 0,-3-35 1,0 0 0,1 0 0,-1 0 0,0 0 0,1 0 0,-1 0 0,0 0-1,1 0 1,-1 0 0,1 0 0,-1 0 0,1 0 0,0 0 0,-1 0 0,1 0 0,0-1 0,0 1-1,0 0 1,-1-1 0,1 1 0,0 0 0,0-1 0,0 1 0,1 0 0,1-1-27,0 1-1,-1 0 1,1-1 0,0 0-1,-1 1 1,1-1 0,0 0 0,0 0-1,4-1 1,0-1-102,-1 1-1,1-1 1,0 0 0,-1 0-1,0-1 1,13-7-1,-9 3-38,-1-1-1,1-1 1,-2 0 0,1 0-1,-1-1 1,10-15-1,34-69 579,-51 92-371,3 10 355,-1-1 0,0 1 1,-1 0-1,1 1 0,0 9 0,3 21-144,-5-30-234,0 1 0,0 0 0,1-1 0,0 1 0,1-1 0,0 0-1,0 1 1,1-2 0,9 17 0,-12-24-35,0 0 1,-1-1-1,1 1 1,0 0-1,0 0 0,0-1 1,0 1-1,-1 0 0,1-1 1,0 1-1,0-1 0,0 0 1,0 1-1,0-1 0,0 1 1,1-1-1,-1 0 0,0 0 1,0 0-1,0 0 0,0 0 1,0 0-1,0 0 0,0 0 1,0 0-1,0 0 1,0-1-1,1 1 0,-1 0 1,0-1-1,0 1 0,0-1 1,-1 1-1,1-1 0,0 1 1,0-1-1,0 0 0,0 1 1,0-1-1,-1 0 0,1 0 1,1-1-1,4-5-386,0 0 0,-1 0 0,10-16 0,-11 15 200,52-99-1215,-14 24 4070,-41 106-1242,1 0-1174,0-1-1,2 1 1,1-1 0,1 0 0,1 0 0,0 0 0,17 31 0,-22-50-286,-1-1 0,1 1 0,0-1 0,0 1 0,0-1 0,0 1 0,1-1 0,-1 0 0,0 0 0,1 0 0,0-1 0,-1 1 0,6 2 0,-6-4-167,0 1 0,0 0 0,-1-1 0,1 0 0,0 1 0,0-1 0,0 0 0,0 0-1,0 0 1,0 0 0,0 0 0,0-1 0,0 1 0,-1-1 0,1 1 0,0-1 0,0 0 0,0 1 0,-1-1 0,1 0-1,0 0 1,-1 0 0,1 0 0,1-2 0,16-20-5302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2:46.5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659 62 9353,'-11'-7'2103,"0"0"0,0 0 0,-19-7 0,16 8-567,0 2 0,-29-7-1,28 9-1299,1 0 0,-1 1 1,1 1-1,-1 0 0,1 1 0,-1 0 0,1 1 0,0 1 0,-1 0 0,1 1 0,1 0 0,-1 2 1,-15 7-1,3 2-231,0 1 1,1 1 0,1 1 0,1 1 0,1 2 0,0 0-1,-24 32 1,34-38-22,2 0 0,0 0-1,0 1 1,2 1 0,0 0 0,1 0-1,0 0 1,2 1 0,0 0-1,1 0 1,0 1 0,2-1-1,-1 22 1,3-29 15,-1 0 0,2 0-1,-1 1 1,1-1 0,1 0 0,0 0-1,1 0 1,0-1 0,0 1 0,1-1 0,1 1-1,10 17 1,-7-16-86,0-1 0,1 1 0,1-1 0,0-1 0,0 0 0,1 0 0,23 15 0,-24-20 2,0 0 0,0 0 0,1-1-1,-1 0 1,1-1 0,0 0 0,0-1-1,0 0 1,0 0 0,20-1 0,-14-1 32,-1 0 0,1-1 1,-1-1-1,0-1 1,25-7-1,-33 7 20,-1 0-1,1 0 1,-1-1-1,0 0 1,0-1-1,0 1 1,-1-1-1,1-1 1,-1 1-1,-1-1 0,1 0 1,-1 0-1,6-9 1,-5 6 17,-1 1-1,0-1 1,5-14 0,-9 19 37,1 1 0,-1-1 0,0 0 0,-1 1 0,1-1 0,0 0 0,-1 1 0,0-1 0,0 0 0,0 0 0,-1 1 0,-1-8 0,1 9 11,0 1-1,0-1 1,0 0-1,0 1 1,-1-1 0,1 1-1,-1-1 1,1 1-1,-1 0 1,1-1 0,-1 1-1,0 0 1,0 0-1,0 0 1,1 1 0,-1-1-1,0 0 1,0 1 0,0-1-1,-2 0 1,-45-6 413,48 7-438,-33-2 345,0 0 0,0 3 1,0 0-1,1 3 0,-46 9 1,50-9-220,28-4-213,9 0-3689,41 0-3923,-14 0-1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2:47.0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35 5189,'0'-34'17045,"0"45"-16767,-3 54 102,-3 0 0,-18 76-1,16-100-322,-2 20-217,3 1-1,0 70 1,32-132-37,11 0 204,-1-1 24,-1 1-1,1 2 1,-1 1-1,64 15 1,-68-9 108,-6 0 189,1-2 1,0-1-1,0-1 0,0-2 0,31 2 1,-55-5-1488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05.4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192 101 1185,'0'-3'1130,"0"0"-1,-1 1 1,1-1 0,0 0-1,-1 1 1,0-1-1,0 1 1,0-1 0,0 1-1,0 0 1,0-1-1,-3-3 1,2 4-635,0-1 0,0 1 0,-1 0 0,1-1 0,-1 1 0,1 0 0,-1 0 0,0 1 0,-4-3 0,3 2-437,-1 0-1,1 1 1,-1-1-1,0 1 1,1 0 0,-1 1-1,0-1 1,0 1 0,0 0-1,1 0 1,-1 0 0,0 1-1,0-1 1,-6 3 0,10-3-69,-1 1 0,0 0 1,1 0-1,-1 0 1,1 0-1,-1 0 1,1 0-1,-1 0 0,1 0 1,0 1-1,-1-1 1,1 1-1,0-1 1,0 1-1,0-1 1,0 1-1,0 0 0,1-1 1,-1 1-1,0 0 1,1-1-1,-1 1 1,1 3-1,-3 45-361,3-39 277,0-9 87,0-1 1,0 1-1,0-1 1,1 1-1,-1-1 1,1 1-1,-1-1 1,1 1-1,0-1 1,-1 0-1,1 1 1,0-1-1,0 0 0,0 0 1,0 1-1,0-1 1,0 0-1,0 0 1,0 0-1,1 0 1,-1 0-1,0-1 1,1 1-1,-1 0 1,0-1-1,1 1 1,-1 0-1,1-1 1,-1 0-1,1 1 0,1-1 1,6 2-79,1-1 0,0 0 0,17-1 0,-18 0-77,-9 0 168,1-1 0,-1 1 0,1 0-1,-1-1 1,1 1 0,-1 0 0,0-1-1,1 1 1,-1-1 0,0 1 0,1-1-1,-1 1 1,0 0 0,0-1 0,1 0-1,-1 1 1,0-1 0,0 1-1,0-1 1,0 1 0,1-1 0,-1 1-1,0-1 1,0 1 0,0-1 0,0 0-1,-1 0 1,1-23 257,0 18-176,0 3-67,0 0 0,0 0 1,0-1-1,-1 1 0,1 0 1,-1 0-1,0 0 0,0-1 0,0 1 1,0 0-1,-1 0 0,1 0 0,-1 1 1,0-1-1,0 0 0,0 1 1,0-1-1,0 1 0,0-1 0,-1 1 1,1 0-1,-1 0 0,-3-2 0,0 2 25,1-1 0,-1 1 0,0 0-1,0 0 1,0 1 0,0-1 0,0 1-1,0 1 1,0-1 0,0 1 0,-11 1 0,16-1-53,-1 1 1,1-1-1,0 0 1,0 1 0,-1-1-1,1 1 1,0-1 0,0 1-1,0 0 1,0-1 0,0 1-1,0 0 1,0 0 0,0-1-1,0 1 1,0 0 0,0 0-1,1 0 1,-1 0 0,0 0-1,1 1 1,-1-1 0,1 0-1,-1 0 1,1 0 0,-1 0-1,1 1 1,0-1 0,-1 2-1,0 42-323,1-33 215,0-10 76,1-1-1,-1 1 0,1 0 1,-1-1-1,1 1 0,-1-1 1,1 1-1,0-1 0,0 1 1,0-1-1,0 0 0,0 1 1,0-1-1,0 0 0,0 0 1,1 0-1,-1 0 1,0 0-1,1 0 0,-1 0 1,1 0-1,-1-1 0,1 1 1,-1 0-1,1-1 0,-1 1 1,1-1-1,0 0 0,-1 1 1,1-1-1,0 0 0,2 0 1,-1 0-18,0 0 0,0 1 0,1-1 0,-1-1 0,0 1 1,0 0-1,0-1 0,0 1 0,0-1 0,0 0 0,0 0 0,0 0 0,0-1 0,0 1 1,-1-1-1,1 1 0,2-3 0,0-3 204,0 0 0,-1 0 0,0 0 1,0 0-1,-1 0 0,0-1 0,0 0 1,-1 1-1,0-1 0,-1 0 0,1 0 0,-1 0 1,-1 0-1,0-14 0,0 21-137,0 0 1,-1 1-1,1-1 0,0 0 1,-1 0-1,1 0 1,-1 1-1,1-1 0,-1 0 1,1 1-1,-1-1 1,1 0-1,-1 1 0,0-1 1,1 1-1,-1-1 0,0 1 1,0-1-1,1 1 1,-1 0-1,0-1 0,0 1 1,0 0-1,1-1 1,-1 1-1,0 0 0,0 0 1,0 0-1,0 0 0,0 0 1,1 0-1,-2 0 1,-36 0-2368,31 1 1222,-29 2-5675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08.2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297 154 1602,'-4'-3'15040,"8"-4"-12112,11-5-3744,-11 10 881,0 0 0,0-1-1,-1 1 1,1-1 0,0 0 0,-1 0 0,0-1 0,0 1 0,0-1 0,0 1 0,0-1 0,-1 0 0,0 0 0,1 0-1,-1 0 1,-1-1 0,1 1 0,-1-1 0,0 1 0,0-1 0,0 1 0,0-1 0,-1 1 0,0-9 0,-1 12-62,1-1 1,-1 0-1,0 1 1,0-1-1,0 1 1,0-1-1,0 1 1,0 0-1,0-1 1,-1 1-1,1 0 1,0 0-1,-1 0 1,1 0-1,-1 0 1,1 0-1,-1 0 1,0 0-1,1 1 1,-1-1-1,0 1 1,1-1-1,-1 1 1,0 0-1,0-1 1,-3 1-1,-55-3 9,54 3 4,-5 0-17,1 1-1,-1 1 0,1 0 1,-1 0-1,1 1 0,0 0 1,0 1-1,0 0 0,0 1 0,1 0 1,0 0-1,-11 10 0,6-5 2,0 1-1,2 1 0,-1 1 1,1 0-1,1 0 0,-17 28 1,25-37 6,1 0 1,-1 0 0,1 1 0,1-1 0,-1 1-1,0 0 1,1-1 0,0 1 0,0 0 0,1 0-1,-1 0 1,1 5 0,0-7-19,1 0 0,-1 0 0,1 0 0,0-1 1,0 1-1,0 0 0,0 0 0,0 0 0,0-1 0,1 1 0,0-1 0,-1 1 0,1-1 1,0 1-1,0-1 0,0 0 0,0 0 0,1 0 0,4 3 0,5 2 1,1 0 0,0 0 0,0-1-1,0-1 1,1 0 0,0-1 0,27 5-1,-3-5 132,67 0 0,-104-4 515,0-2-874,0 0 0,1 0 0,-1 1 0,1-1 0,-1 1 0,1-1-1,0 1 1,0 0 0,-1-1 0,1 1 0,0 0 0,4-1 0,5-5-3219,9-11-7465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11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201 58 7591,'6'-21'3132,"-4"17"-2297,-1 1 0,0 0 0,0-1-1,-1 1 1,1-1 0,-1 1-1,1-1 1,-1-5 0,-17 10 537,12 0-1369,1 1 0,-1-1 0,1 1 0,0 0 0,-1 0 0,1 0 0,0 1 0,1-1 0,-1 1 0,0 0 0,1 0 0,-1 1 0,-2 3 0,-40 55-26,28-34 15,5-11 27,1 1 1,-20 38-1,29-49-24,1-1 0,-1 1-1,1 0 1,0 0 0,1 0-1,0 0 1,0 0 0,0 0-1,1 0 1,0 0 0,0 0-1,1 0 1,1 8 0,-1-13-7,0 0 1,0 1 0,0-1 0,0 0 0,0 0 0,1 0 0,-1 0-1,1 0 1,-1 0 0,1 0 0,0-1 0,-1 1 0,1-1 0,0 1 0,0-1-1,0 0 1,0 1 0,1-1 0,-1 0 0,0 0 0,0-1 0,1 1-1,-1 0 1,3 0 0,7 1-55,0-1 0,0 1 0,19-2 0,-28 0 48,8 0-124,1 0-1,-1-1 1,1-1 0,-1 0-1,1-1 1,17-6 0,-23 7 102,0-1 0,0 0 0,-1 0 0,1 0 1,-1-1-1,0 0 0,0 0 0,0 0 1,0-1-1,-1 0 0,0 0 0,0 0 0,6-10 1,-7 11 278,-1 0 1,-1 0 0,1 1 0,0-1-1,-1 0 1,0 0 0,0-1-1,0 1 1,-1 0 0,1-7 0,-2 11-214,0 0 1,1 0-1,-1 0 1,0 0-1,0 0 1,1 0-1,-1 0 1,0 1-1,1-1 0,-1 0 1,0 1-1,1-1 1,-1 0-1,0 1 1,1-1-1,-1 1 1,0-1-1,1 1 1,-1-1-1,1 1 1,-1 0-1,1-1 1,0 1-1,-1 0 1,-1 4-59,1-1 0,-1 1 0,1-1 0,1 1 0,-1 0 0,1-1 0,-1 1 1,1 0-1,1 0 0,-1-1 0,1 1 0,1 5 0,-2-8 23,1 0 0,0 0 0,0 0 0,0 0 0,0 0 0,0 0 0,1 0 0,-1-1 0,1 1 0,-1 0 0,1-1 0,0 1 0,-1-1 0,1 1 0,0-1 0,0 0 0,0 0 0,0 0 0,0 0 0,0 0 0,0-1 0,0 1-1,0 0 1,1-1 0,-1 0 0,0 1 0,3-1 0,1 1-26,1-1 0,-1 0-1,1 0 1,-1 0 0,1-1-1,-1 0 1,1 0 0,11-4 0,-14 3 24,0 0 0,0-1 0,0 1 0,-1-1 0,1 1 0,-1-1 1,1 0-1,-1 0 0,0-1 0,-1 1 0,1-1 0,0 1 1,-1-1-1,2-4 0,1-2 21,0 1 0,-1 0-1,0-1 1,-1 0 0,0 0 0,0 0 0,-1 0 0,-1 0 0,0-1-1,0 1 1,-1 0 0,-1-15 0,0 23-4,0 0 0,0 0 0,0 0 0,0 0 0,0 0 0,0 1 0,-1-1 0,1 0 0,0 1 0,-1-1 0,0 1 0,1 0 0,-1-1 0,0 1 0,0 0 0,1 0 0,-1 0 0,0 0 0,0 1 0,0-1 0,0 0 0,0 1 0,0 0 1,0-1-1,-1 1 0,1 0 0,0 0 0,-3 0 0,0 0-13,-1-1 1,1 1 0,0 1 0,0-1 0,-1 1 0,1-1-1,0 2 1,0-1 0,0 0 0,-8 5 0,7-2 1,1 0 1,0 0-1,0 1 1,1 0 0,-1 0-1,1 0 1,-5 8-1,7-10-13,0 0 0,1 0 0,-1 0 0,1 0-1,0 0 1,0 0 0,0 0 0,0 0 0,0 0-1,1 0 1,-1 1 0,1-1 0,0 0 0,0 0-1,0 1 1,1-1 0,0 4 0,1-6-2,0 0 0,1 0 1,-1 0-1,0 0 0,1 0 1,-1 0-1,1-1 0,-1 0 0,1 1 1,-1-1-1,1 0 0,-1 0 1,1 0-1,-1 0 0,4-1 0,0 0-6,1 1 6,0 0 0,0-1-1,0 0 1,-1-1 0,1 0 0,0 0 0,-1 0-1,0-1 1,8-3 0,50-37-105,-51 33 135,0 1 0,1 0 0,0 1 0,16-7 0,-29 15 31,-1 0 0,1-1 1,-1 1-1,1 0 1,-1 0-1,1 0 1,0 0-1,-1 0 0,1 0 1,-1 0-1,1 0 1,0 0-1,-1 0 1,1 0-1,-1 0 0,1 0 1,0 0-1,-1 0 1,1 1-1,-1-1 1,1 0-1,-1 1 0,1-1 1,-1 0-1,1 1 1,-1-1-1,1 0 1,0 1-1,7 20 357,-5 29-344,-4-43 70,2 5-143,-2 0 0,1 0 0,-2 0 0,1-1 0,-2 1 0,-6 22 0,8-33-253,4-14-1159,9-6 1384,1 0 0,0 1 0,1 1 0,1 0 0,32-27 0,-16 14 25,-28 27 52,-2 1-4,1 0-1,-1 1 1,1-1-1,-1 1 1,1-1-1,0 1 1,0 0-1,-1 0 1,1 0-1,0 0 1,0 0-1,0 0 1,0 0-1,1 1 1,-1-1-1,3 0 1,-5 23 860,-1-8-800,0 0-1,-1-1 1,-1 1 0,-4 13-1,3-14-166,1 0 0,0 1-1,1-1 1,-1 15 0,3-27-320,7-12-1531,150-174 1355,-156 186 732,0 0-1,0 1 1,-1-1 0,1 0-1,0 1 1,-1-1-1,1 1 1,-1-1 0,0 1-1,1 0 1,-1-1 0,0 1-1,0-1 1,0 1 0,0-1-1,0 1 1,-1 3-1,2 43-223,-1-48 104,0 9 2,-1 4-18,2 0 1,-1 0-1,2 1 1,4 21-1,-5-32-25,0-1 1,-1 1-1,1-1 0,0 1 1,1-1-1,-1 0 0,0 1 1,1-1-1,-1 0 0,1 0 0,-1 0 1,1 0-1,0 0 0,0-1 1,0 1-1,0 0 0,0-1 1,1 1-1,-1-1 0,0 0 1,1 0-1,-1 0 0,1 0 0,-1 0 1,1-1-1,-1 1 0,1-1 1,-1 1-1,1-1 0,3 0 1,-2 0 6,1 0 1,-1 0 0,0-1 0,1 1 0,-1-1-1,1 0 1,-1 0 0,0-1 0,0 1-1,0-1 1,1 0 0,-2 0 0,1 0 0,0-1-1,0 1 1,-1-1 0,1 0 0,-1 0-1,0 0 1,0-1 0,0 1 0,-1-1 0,5-5-1,5-8 9,0-1 0,-1 0 0,0-1 0,-2 0 0,0 0 0,9-31 0,-31 88 402,8-25-429,1 0 0,0 0 0,1 0 0,0 1-1,-1 24 1,4-37 4,0 0-1,0 0 1,-1-1-1,1 1 1,0 0-1,0 0 1,0-1-1,0 1 1,1 0-1,-1 0 1,0 0-1,0-1 1,0 1-1,1 0 1,-1 0-1,0-1 1,1 1-1,-1 0 1,1-1-1,-1 1 1,0 0-1,1-1 1,0 1-1,-1-1 1,1 1-1,-1-1 1,1 1-1,0-1 1,-1 1-1,1-1 1,0 0-1,-1 1 1,1-1-1,0 0 1,0 0-1,-1 1 1,1-1-1,0 0 1,0 0-1,0 0 0,-1 0 1,1 0-1,0 0 1,0 0-1,-1 0 1,1 0-1,0 0 1,0-1-1,1 1 1,7-1-59,-4 1 28,-1-1-1,0 0 1,1-1-1,-1 1 1,0-1-1,0 1 1,0-1-1,0 0 1,0-1-1,-1 1 1,1-1-1,-1 0 1,1 0 0,-1 0-1,0 0 1,0 0-1,0-1 1,-1 1-1,1-1 1,3-6-1,-2 2-1,0 1 0,0-1 0,0 0 0,-1-1 1,0 1-1,-1 0 0,1-1 0,-2 0 0,2-14 800,-4 52-759,-5 19-24,1-11-55,-1 49 0,6-86 74,0 0 1,1 1 0,-1-1 0,1 0 0,-1 0 0,0 1 0,1-1-1,-1 0 1,1 0 0,-1 0 0,0 1 0,1-1 0,-1 0 0,1 0-1,-1 0 1,1 0 0,-1 0 0,1 0 0,-1 0 0,1 0 0,-1 0-1,1 0 1,-1 0 0,0 0 0,1 0 0,-1-1 0,1 1-1,-1 0 1,1 0 0,17-7-95,-7-5 80,-1 0 0,1-1 1,-2 0-1,0 0 1,12-25-1,6-9 64,-18 33-25,-7 9-2,1 0-1,0 0 1,0 0-1,0 1 1,0 0-1,1-1 1,0 1-1,0 0 1,0 1 0,0-1-1,7-4 1,-10 8 8,-1 0 1,1 0 0,-1-1-1,1 1 1,-1 0 0,1 0 0,-1 0-1,1 0 1,-1 0 0,1 0-1,0 0 1,-1 0 0,1 1-1,-1-1 1,1 0 0,-1 0 0,1 0-1,-1 1 1,1-1 0,-1 0-1,1 0 1,-1 1 0,0-1-1,1 0 1,-1 1 0,1-1 0,-1 1-1,0-1 1,1 0 0,-1 1-1,0-1 1,0 1 0,1-1 0,-1 1-1,0-1 1,0 1 0,0-1-1,1 1 1,-1-1 0,0 1-1,0-1 1,0 1 0,0-1 0,0 1-1,0 0 1,0 33 65,0-24 77,-1 6-161,-1 0 0,0 1 0,-1-1 0,-1 0 0,-1-1 0,0 1 0,-1-1 0,-13 25-1,19-40-33,0 0-1,0 0 0,0 0 0,0 0 0,0 0 0,0 0 0,0 0 0,0 0 0,0 0 0,0 0 0,0 0 0,0 0 0,0 0 0,0 0 0,-1 0 0,1 0 0,0 0 0,0 0 0,0 0 0,0 0 0,0 0 0,0 0 0,0 0 0,0 0 0,0 0 0,0 0 0,0 0 0,0 0 0,0 0 0,0 0 0,0 0 0,0 0 0,0 0 0,-1 0 0,1 0 1,0 0-1,0 0 0,0 0 0,0 0 0,0 0 0,0 0 0,0 0 0,0 0 0,0 0 0,0 0 0,0 0 0,0 0 0,0 0 0,0 0 0,0 0 0,0 0 0,0 0 0,0-9-550,5-16 317,7 0 306,1 0-1,1 2 1,1-1-1,1 2 1,1 0-1,26-27 0,-42 48 69,1-1-1,0 0 1,-1 1 0,1-1-1,0 1 1,0-1-1,0 1 1,0 0-1,0 0 1,0 0-1,0 0 1,0 0-1,0 0 1,0 0 0,1 1-1,-1-1 1,5 1-1,-5 28 565,-2-23-633,1 15 18,-1 0 1,-1 0-1,0-1 1,-1 1-1,-2 0 0,0-1 1,-1 0-1,-12 32 1,12-39-46,4-8-561,2-13 127,2-1 408,2 0 1,-1 0-1,1 1 0,1-1 1,0 1-1,0 1 0,1-1 0,8-8 1,-5 5-13,28-37 15,42-49-22,-80 98 35,0 0 1,0 0-1,0 0 0,0 0 1,0-1-1,1 1 1,-1 0-1,0 0 1,0 0-1,0 0 1,0 0-1,0 0 1,0 0-1,0 0 1,0 0-1,0 0 0,1 0 1,-1 0-1,0 0 1,0 0-1,0 0 1,0 0-1,0 0 1,0 0-1,0 0 1,0 0-1,1 0 1,-1 0-1,0 0 1,0 0-1,0 0 0,0 0 1,0 0-1,0 0 1,0 0-1,0 0 1,0 0-1,1 0 1,-1 0-1,0 1 1,0-1-1,0 0 1,0 0-1,0 0 0,0 0 1,0 0-1,0 0 1,0 0-1,0 0 1,0 0-1,0 0 1,0 1-1,0-1 1,0 0-1,0 0 1,0 0-1,0 0 0,2 12 475,-1 19 555,-1-25-887,0 20 510,2-1-1,8 46 0,-7-57-829,1 0 0,0 0 0,1-1 0,0 0 0,1 1 0,12 18 0,-4-16-3051,0-7-3287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39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11 161 1505,'-8'1'6723,"7"5"-3921,0 3-379,22-9-1121,59 1-727,107-3 133,-151-1-407,0-1 0,-1-1 1,42-13-1,82-38-51,-98 33-170,2 2 1,64-13-1,-18 23 385,-108 11-1055,9-1 1709,-8 3-3452,-1 9-8008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02.6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29 720 1441,'-28'0'6342,"50"0"-9410,-12 0 11325,3-4-4047,10 3-4250,319 12 1203,-226-11-1146,357 5-44,-401-5 566,-72 8-86,0-6-1905,1-9 940,1-5 355,-2 10 268,1-1 0,-1 1 0,1-1-1,-1 1 1,0-1 0,0 1 0,0-1 0,0 0 0,-1-3 0,0 5-71,0 0-1,1 0 1,-1 0-1,0 0 1,0 0-1,0 0 1,0 0 0,1 1-1,-1-1 1,0 0-1,0 1 1,-1-1-1,1 1 1,0-1-1,0 1 1,0-1 0,0 1-1,0 0 1,-1-1-1,1 1 1,0 0-1,0 0 1,0 0-1,-1 0 1,0 0 0,-5 0-21,-2-1 147,-1 0 0,0 1 0,-17 2 0,26-1-193,1 1 0,-1-1 1,0 1-1,1-1 0,-1 0 1,1 1-1,-1-1 0,1 1 0,0-1 1,0 1-1,0-1 0,0 1 1,0 0-1,0-1 0,0 3 0,3 25-191,-2-26 169,1-1 1,-1 0-1,1 0 0,0 1 1,0-1-1,0-1 0,0 1 1,0 0-1,0 0 0,0-1 1,1 1-1,-1-1 0,1 0 1,-1 0-1,1 0 0,-1 0 1,1 0-1,0 0 0,-1-1 1,1 1-1,0-1 0,-1 0 1,1 0-1,0 0 0,5-1 1,-7-3 74,0 0 0,-1 0-1,1 0 1,-1 0 0,0 0 0,-1-7 0,1 7-26,0 2 21,0 0 0,0 0 0,0 0 0,-1 0 0,1 0 0,0 0 0,-1 0 0,0 1 0,1-1 0,-1 0 0,0 0 0,0 0 0,0 1 0,0-1 0,0 1 0,-1-1 0,1 1 0,0-1 0,-1 1 0,1 0 1,-1-1-1,1 1 0,-4-2 0,1 1 14,0 1 1,0-1-1,0 1 1,-1 0-1,1 0 1,0 0-1,-1 0 1,1 1-1,-7-1 1,11 2-69,-1-1 1,0 1-1,1-1 1,-1 1 0,0-1-1,1 1 1,-1-1-1,1 1 1,-1 0 0,1-1-1,-1 1 1,1 0-1,-1-1 1,1 1-1,0 0 1,-1-1 0,1 1-1,0 0 1,0 0-1,0 0 1,-1-1-1,1 1 1,0 0 0,0 0-1,0 0 1,0-1-1,0 2 1,0 29-1031,0-26 962,0-5 112,6-3 1505,193-188-999,20-17-153,-143 141-316,5-7 171,155-106 0,-232 178-51,2-1-869,-5 11-3539,-1-4-196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03.4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1 167 5894,'131'-76'14435,"44"-12"-14398,-174 88-36,-1 0 0,1-1 0,-1 1 0,1 0 0,0 0 0,-1-1 0,1 1 0,-1 0 0,1 0 1,0 0-1,-1 0 0,1 0 0,0 0 0,-1 0 0,1 0 0,0 0 0,-1 0 0,1 0 0,-1 1 0,1-1 0,0 0 0,-1 0 0,1 1 0,-1-1 0,1 0 0,-1 1 1,1-1-1,-1 0 0,1 1 0,0 1 9,0-1 1,0 1-1,0 0 0,0-1 1,0 1-1,-1 0 1,1-1-1,-1 1 1,1 0-1,0 3 0,-1 56 195,-1-45-225,1 191-690,0-207 555,-12-18 604,-11-10-349,2-1 4,-3 1-1,-46-43 1,23 41 549,36 25-74,2-1-1,-1 0 1,-10-9 0,17 12-932,-3-1 1347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04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96 0 6726,'-5'0'498,"1"0"0,-1 0-1,0 1 1,1 0 0,-1-1-1,1 1 1,-1 1-1,1-1 1,-1 1 0,1 0-1,0 0 1,0 0 0,-6 4-1,7-3-401,1-1 0,-1 0 0,1 1 0,0 0 1,0 0-1,0 0 0,0 0 0,1 0 0,-1 0 0,1 0 0,0 0 0,0 0 0,0 1 0,0-1 0,0 1 0,1-1 1,0 0-1,0 1 0,0 3 0,0-3-78,-1-1 1,2 1-1,-1-1 1,0 0 0,1 1-1,-1-1 1,1 0-1,0 1 1,0-1-1,1 0 1,-1 0-1,0 0 1,1 0-1,0 0 1,2 3 0,-1-4 12,-1 0 1,0 0-1,1 0 1,0-1-1,-1 1 1,1-1-1,0 1 1,0-1 0,0 0-1,0 0 1,0-1-1,0 1 1,0 0-1,0-1 1,0 0-1,0 0 1,4 0 0,-5 0 40,0 0 0,0 0 0,0 0 0,0 0 0,0 0 0,0-1 0,-1 1 0,1-1 0,0 1 1,0-1-1,0 0 0,-1 0 0,1 0 0,0 0 0,-1 0 0,1 0 0,0 0 0,-1 0 0,0-1 1,3-1-1,-2-1-6,-1 1 0,1 0 0,0-1 0,-1 1 1,0-1-1,0 0 0,0 1 0,0-1 0,-1 0 1,1-4-1,0 3 51,-1-1 0,1 1 0,-1-1 0,0 0 0,-1 1 1,1-1-1,-1 1 0,-3-9 0,4 12-15,-1 0-1,-1 0 1,1 1 0,0-1 0,0 0-1,-1 1 1,1-1 0,-1 1 0,1-1-1,-1 1 1,0 0 0,1 0 0,-1 0-1,0 0 1,0 0 0,0 0 0,0 0-1,0 0 1,0 1 0,0-1 0,0 1-1,0 0 1,0-1 0,0 1-1,-3 0 1,3 0-100,0 0 0,1-1 0,-1 1 0,0 0 0,0 0 0,0 1 0,0-1 0,0 0 0,0 1 0,1-1 0,-1 1 0,0-1 0,0 1 0,1 0 1,-1 0-1,0 0 0,1 0 0,-1 0 0,1 0 0,-3 2 0,2 0-32,0 0 1,1 0 0,-1 0-1,1 0 1,0 0 0,0 0-1,0 0 1,0 0 0,1 0-1,-1 0 1,1 6 0,-1-1-51,0-1 0,0 1 1,1 0-1,1-1 0,-1 1 0,4 14 1,-4-20 39,1-1 0,0 1 0,0 0 1,0 0-1,0 0 0,1-1 0,-1 1 1,0-1-1,1 1 0,-1-1 0,1 0 1,-1 1-1,1-1 0,0 0 0,0 0 0,-1 0 1,1 0-1,0 0 0,0-1 0,0 1 1,0 0-1,0-1 0,0 0 0,0 1 0,0-1 1,0 0-1,0 0 0,0 0 0,3-1 1,-3 2 24,-1-1 0,1 0 0,-1 0 0,1 0-1,-1 0 1,1 0 0,-1 0 0,1-1 0,-1 1 0,1 0 0,-1-1 0,1 1 0,-1-1 0,0 0 0,1 1 0,-1-1 0,0 0 0,0 0 0,1 0 0,-1 0 0,0 0 0,1-1 0,-1-1 113,0 1 0,0-1 1,-1 0-1,1 0 0,-1 0 0,1 0 0,-1 0 0,0 0 1,-1-5-1,1 0 275,0 6-284,-1 1 0,1 0 0,-1 0 0,1-1 0,-1 1-1,0 0 1,1 0 0,-1 0 0,0 0 0,0 0 0,0 0 0,0 0 0,0 0 0,0 0 0,0 0 0,0 1 0,0-1 0,0 0 0,-1 1 0,1-1 0,0 1 0,0-1 0,-1 1 0,-2-1 0,4 1-147,-1-1-1,0 1 1,0 0-1,0-1 1,0 1-1,0 0 1,0 0-1,0 0 1,0 0-1,0 0 0,0 0 1,0 0-1,0 0 1,0 0-1,0 0 1,0 1-1,0-1 1,0 0-1,0 1 1,0-1-1,1 0 1,-1 1-1,0-1 1,0 1-1,0 0 1,0-1-1,1 1 0,-1 0 1,0-1-1,1 1 1,-1 0-1,1 0 1,-1-1-1,0 3 1,-3 26-3151,1 13-1611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06.5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185 1 3651,'-15'0'777,"-9"2"5349,-1-1-141,7 0-6098,15-2 134,0 1 1,-1 0-1,1 0 0,0 0 0,-1 1 1,1-1-1,0 1 0,-1 0 0,1 0 0,0 0 1,0 0-1,0 0 0,0 1 0,0 0 1,0-1-1,0 1 0,0 0 0,1 0 0,-1 1 1,1-1-1,-1 0 0,1 1 0,0 0 1,0-1-1,0 1 0,1 0 0,-1 0 0,0 0 1,1 0-1,0 0 0,0 1 0,0-1 0,0 0 1,1 0-1,-1 1 0,1-1 0,-1 0 1,1 1-1,1 3 0,-1-5-24,1 0 0,-1-1 0,1 1 0,0-1 0,0 1 0,0-1 0,-1 1 0,1-1 0,1 0 0,-1 1 0,0-1 0,0 0 0,0 0 0,1 0 0,-1 0 0,0 0 0,1 0 0,-1 0 0,1 0 0,-1-1 0,1 1 0,0-1 0,2 2 0,40 9 38,-37-10-17,1 1-6,1-1-1,0 0 1,0 0 0,17-2 0,-24 1 34,-1 0-1,1 0 1,-1-1-1,0 1 1,1-1-1,-1 1 1,1-1-1,-1 1 1,0-1-1,1 0 1,-1 1 0,0-1-1,0 0 1,1 0-1,-1 0 1,0 0-1,0 0 1,0 0-1,0-1 1,0 1-1,-1 0 1,1 0-1,0-1 1,-1 1-1,1 0 1,0-1-1,-1 1 1,0-1-1,1 1 1,-1-1-1,0 1 1,0-1-1,1 1 1,-2-3 0,1 2 18,0 0 0,0 0 1,0 0-1,-1 0 1,1 0-1,-1 1 0,1-1 1,-1 0-1,0 1 1,0-1-1,0 0 0,0 1 1,0-1-1,0 1 1,0-1-1,0 1 0,-1 0 1,1-1-1,0 1 1,-1 0-1,1 0 0,-1 0 1,1 0-1,-1 0 1,0 0-1,1 0 0,-1 1 1,0-1-1,0 1 1,0-1-1,1 1 0,-4-1 1,-8 0 44,0 0 1,0 0-1,-23 2 0,12 0-146,20-1 47,0 1 1,0-1 0,0 1-1,0 0 1,0 0-1,1 0 1,-5 2 0,7-3-27,0 0 1,0 1 0,0-1-1,0 0 1,1 1-1,-1-1 1,0 1 0,0 0-1,0-1 1,1 1 0,-1-1-1,0 1 1,1 0-1,-1 0 1,0-1 0,1 1-1,-1 0 1,1 0 0,-1 0-1,1 0 1,0 0-1,-1 0 1,1 0 0,0 0-1,0-1 1,0 1 0,-1 0-1,1 0 1,0 0-1,0 0 1,0 0 0,1 0-1,-1 1 1,1-1 5,-1 0 0,1 0 0,0-1 1,-1 1-1,1 0 0,0-1 0,0 1 0,0-1 0,0 1 1,-1-1-1,1 1 0,0-1 0,0 0 0,0 1 1,0-1-1,0 0 0,0 0 0,0 0 0,0 0 1,0 0-1,1 0 0,29 1-260,-25-1 14,28 0-5798,-18 0-3341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13.9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98 108 384,'-2'7'529,"-12"31"-942,2-26 2528,11-12-1878,1 0 1,-1 0 0,0 0 0,1 1 0,-1-1-1,1 0 1,-1 0 0,0 0 0,1 0 0,-1-1 0,1 1-1,-1 0 1,0 0 0,1 0 0,-1 0 0,1 0-1,-1-1 1,1 1 0,-1 0 0,1-1 0,-1 1-1,1 0 1,-1-1 0,1 1 0,-1-1 0,-1-1-184,1 0 0,0 1 0,0-1 0,0 0 0,0 0 0,0 0 0,0 0 1,1 0-1,-1 0 0,1 0 0,-1 0 0,1-1 0,0 1 0,0-3 0,0-38 2485,1 24-957,-1 12-864,1-1-1,-1 1 1,1-1-1,3-9 1,-2 66 1139,-4-9-1781,-2 1-1,-2-2 0,-19 69 1,16-72-63,5-14 3,2-13-832,2-24 228,7-156-208,-4 152 834,0-1 1,1 1-1,1 1 0,1-1 0,1 1 1,16-33-1,-23 50-42,1 0-1,-1 1 1,0-1-1,1 0 1,-1 1-1,1-1 1,-1 0-1,1 1 1,-1-1-1,1 0 1,-1 1-1,1-1 1,0 1 0,-1-1-1,1 1 1,0-1-1,-1 1 1,1 0-1,0-1 1,0 1-1,-1 0 1,2-1-1,-1 2-3,0-1 0,0 0-1,-1 0 1,1 1 0,0-1-1,-1 0 1,1 1 0,0-1-1,-1 0 1,1 1 0,-1-1-1,1 1 1,-1 0-1,1-1 1,-1 1 0,1-1-1,-1 1 1,1 0 0,-1 0-1,16 41 173,-15-37 6,8 31-65,4 43-1,-10-54-125,1-1-1,1 0 1,1 0-1,17 44 0,-21-64 6,-1-1-1,1 0 0,0 0 0,0 0 1,0 0-1,1 0 0,-1 0 0,1 0 1,0-1-1,-1 1 0,1-1 0,0 0 1,1 0-1,-1 0 0,0 0 0,0-1 1,1 1-1,-1-1 0,6 1 0,-6-1 25,0-1 0,0 0-1,0 0 1,0 0 0,0 0-1,0 0 1,0-1 0,0 1-1,0-1 1,0 0-1,-1 0 1,1 0 0,0 0-1,0-1 1,-1 1 0,1-1-1,-1 1 1,1-1 0,-1 0-1,0 0 1,0 0-1,0 0 1,0-1 0,3-2-1,6-11 48,-1 0-1,-1 0 0,0-1 1,-1 0-1,-1 0 0,0-1 1,4-20-1,-5 9 210,-1-1-1,-1 0 1,0-52 0,-4 82-293,0 0 0,0-1 0,0 1 0,-1 0 0,1 0 0,0-1 0,0 1 0,0 0 0,-1 0 0,1-1 0,0 1 0,0 0 0,0 0 0,-1-1 0,1 1 0,0 0 0,-1 0-1,1 0 1,0 0 0,0 0 0,-1 0 0,1-1 0,0 1 0,-1 0 0,1 0 0,0 0 0,-1 0 0,1 0 0,0 0 0,-1 0 0,1 0 0,0 0 0,-1 0 0,1 1 0,0-1 0,-1 0 0,1 0 0,0 0 0,0 0 0,-1 0 0,1 0 0,0 1 0,-1-1 0,1 0 0,0 0 0,0 0 0,0 1 0,-1-1 0,1 0 0,0 1 0,0-1 0,0 0 0,-1 0 0,1 1 0,0-1 0,0 0 0,0 1 0,0-1 0,0 0 0,0 0 0,0 1 0,0-1 0,0 0 0,0 1 0,0-1 0,0 0 0,0 1 0,0-1 0,1 33-5843,4-15-1463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3.1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83 105 8968,'-1'16'2283,"0"-1"0,-7 29-1,-31 95-1052,5-23-1183,35-122-356,0-1 0,0 0-1,-1 0 1,0 1-1,-1-11 1,1-25-237,5 18 341,1 1 0,13-31 0,8-26-18,-18 50 276,-6 21 104,-1 1 0,1 0 0,-1 0 0,1-16 0,-2 24-127,0 0 0,0 0 0,-1 0 0,1 0-1,0 0 1,0 0 0,0 0 0,-1 0 0,1 0 0,0 1 0,0-1-1,-1 0 1,1 1 0,0-1 0,-1 0 0,1 1 0,0-1-1,-1 1 1,1-1 0,0 1 0,0 0 0,4 9 1,-1 0 0,1 0-1,-2 0 1,1 1 0,-1-1 0,-1 1 0,0 0 0,0 11-1,8 31 51,-3-25-79,-6-18 1,1 0 0,0 0 0,1-1 0,0 1 0,1-1 0,0 0 0,7 11 0,-11-19 19,1 0 0,0 0 1,0 0-1,-1 0 0,1 0 0,0 0 0,0 0 0,0 0 0,0 0 0,0 0 0,0-1 1,0 1-1,0-1 0,0 1 0,1-1 0,-1 1 0,0-1 0,0 1 0,0-1 0,1 0 1,-1 0-1,0 0 0,0 1 0,1-1 0,-1 0 0,0-1 0,1 1 0,-1 0 0,0 0 1,0-1-1,0 1 0,1 0 0,-1-1 0,0 1 0,0-1 0,2-1 0,0 0 61,0 0-1,0-1 1,-1 0-1,1 1 0,-1-1 1,0 0-1,1 0 0,-1 0 1,-1-1-1,4-4 1,19-49 591,-1-1 0,26-112 1,-44 128-93,-5 41-486,10 1-16474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3.5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4 355 12364,'-3'-1'5189,"2"-8"-4008,5-11-1305,39-97 248,-2 8 120,-34 88 62,1 0 0,16-34 0,-20 53-497,0 9 216,1 13 117,-4-18-171,46 296 418,-41-250-389,-3-14-854,-3-27-2856,0 0-3478,0-7 6908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3.9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13901,'0'0'3780,"13"0"-3108,3 5-127,6 4-417,5-1-32,1-3-865,6-5-3395,3 0-9673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7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0 8648,'-6'14'8622,"-8"12"-6692,-17 32-1890,15-18 186,2 0 0,2 0 0,1 1 0,2 1 1,2-1-1,2 1 0,0 59 0,5-82-183,0-1-1,1 1 0,1-1 1,1 0-1,1 0 1,6 20-1,-8-32 9,1 0 0,-1-1-1,1 1 1,0-1 0,1 1 0,0-1 0,-1 0-1,1 0 1,1-1 0,-1 1 0,1-1 0,0 0 0,0 0-1,0 0 1,0-1 0,1 0 0,-1 0 0,1 0-1,0-1 1,0 0 0,8 2 0,-13-4-115,-1 1 0,0-1 1,1 0-1,-1 0 0,1 0 1,-1 0-1,1 1 0,-1-1 0,1 0 1,-1 0-1,0 1 0,1-1 1,-1 0-1,1 1 0,-1-1 0,0 0 1,1 1-1,-1-1 0,0 1 0,0-1 1,1 0-1,-1 1 0,0-1 1,0 1-1,0-1 0,1 1 0,-1-1 1,0 1-1,0-1 0,0 1 1,0-1-1,0 1 0,0-1 0,0 1 1,0-1-1,0 1 0,0-1 0,-1 1 1,2 9-4125,2 3-4845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8.8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20 245 12876,'-7'-23'1036,"4"15"-136,1 0 0,0 0 1,0-1-1,1 1 1,0-12 528,1 46-906,0 134-1431,-1-201 887,2 1 0,2-1-1,12-59 1,-9 70 132,-4 19 14,0 0-1,1 0 1,0 0 0,0 0 0,6-10-1,-9 21-119,0 0 0,0-1-1,1 1 1,-1 0-1,0-1 1,0 1 0,0 0-1,0 0 1,0-1-1,1 1 1,-1 0 0,0 0-1,0-1 1,0 1-1,1 0 1,-1 0 0,0 0-1,0-1 1,1 1-1,-1 0 1,0 0 0,0 0-1,1 0 1,-1 0-1,0 0 1,1-1 0,-1 1-1,0 0 1,0 0-1,1 0 1,-1 0 0,0 0-1,1 0 1,-1 0-1,1 0 1,5 11 251,1 21 61,-6-29-335,4 32 34,3 0-1,14 44 1,-18-67-14,1 0 0,0-1 1,1 1-1,0-1 0,1 0 0,0-1 1,1 0-1,0 0 0,18 17 1,-22-24 14,0 0 0,1 0 0,-1 0 0,1-1 1,0 0-1,0 0 0,-1 0 0,1-1 1,10 2-1,-12-2-8,-1-1 1,0 0-1,1 1 1,-1-1-1,0 0 1,1 0-1,-1 0 1,0-1-1,1 1 1,-1-1-1,0 1 1,0-1-1,1 0 1,-1 0-1,0 1 1,0-2-1,0 1 1,0 0-1,0 0 1,0-1-1,0 1 1,-1-1-1,3-2 1,2-6 27,0 0 0,-1-1-1,0 0 1,0 0 0,-2 0 0,1 0 0,-1-1 0,-1 0 0,2-15-1,-1-17 128,-4-52-1,1 41 268,-5 40 829,3 10-3112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54.0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73 16432,'0'0'1884,"0"0"-1854,0 0-1,0-1 1,-1 1 0,1 0-1,0 0 1,0-1 0,0 1-1,0 0 1,0 0 0,0-1-1,0 1 1,0 0 0,0 0-1,0-1 1,0 1 0,0 0-1,0-1 1,0 1 0,0 0-1,0 0 1,0-1 0,0 1-1,1 0 1,-1 0 0,0-1-1,0 1 1,0 0 0,0 0-1,0-1 1,1 1 0,-1 0-1,0 0 1,0 0 0,0 0-1,1-1 1,-1 1 0,0 0-1,0 0 1,1 0 0,-1 0 0,0 0-1,1-1 1,6-5 8,1 1-1,0-1 1,0 1 0,1 0-1,0 1 1,-1 0 0,17-5-1,-9 4 27,0 1-1,-1 1 1,33-3-1,-47 5-74,0 1 1,0 0-1,0 0 1,0 0-1,0 0 0,0 0 1,-1 0-1,1 0 1,0 0-1,0 1 0,0-1 1,0 0-1,0 1 0,0-1 1,0 0-1,0 1 1,-1-1-1,1 1 0,0-1 1,0 1-1,-1-1 1,1 1-1,0 0 0,-1 0 1,2 0-1,-2 1-27,1-1 0,-1 0 0,0 1 1,0-1-1,0 0 0,0 1 0,0-1 0,0 0 0,0 1 0,0-1 0,0 0 0,-1 1 1,1-1-1,0 0 0,-2 3 0,-3 5-181,0 1 1,0-1-1,-12 14 1,-33 42 298,-56 77 135,84-110 48,2 1-1,-24 52 1,42-81-260,0-1 0,1 1 0,0 0 0,-1-1 0,1 1 1,0 0-1,1 0 0,-1 0 0,1 0 0,-1-1 0,1 1 0,1 0 0,-1 0 0,0 0 0,2 4 0,-1-6-22,0 0 0,1 0 0,-1 0 0,1 0 0,-1 0 0,1 0 0,0 0 0,0-1 0,0 1 1,0-1-1,0 1 0,0-1 0,0 0 0,1 0 0,-1 0 0,0 0 0,1 0 0,-1 0 0,0-1 0,1 1 0,-1-1 1,1 0-1,3 0 0,7 2-619,0 0 0,1-1 0,-1-1 0,1 0 0,-1-1 0,0-1 0,24-5 0,16-19-4102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0.3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2402,'11'0'8803,"32"0"-8125,-36 0-625,0 1-1,0 0 0,0 0 0,0 0 1,0 1-1,0 0 0,-1 0 0,1 0 1,-1 1-1,1 0 0,-1 1 0,0-1 1,0 1-1,0 0 0,-1 1 0,0-1 1,1 1-1,4 7 0,6 1 36,1 0 1,1-2-1,0 1 0,0-2 1,1-1-1,22 9 0,-19-9-60,-20-7-70,-1-1-1,1 0 0,-1 0 1,1 1-1,-1-1 0,0 1 1,0-1-1,0 1 1,0-1-1,0 1 0,0 0 1,0-1-1,0 1 0,-1 0 1,1 0-1,-1 0 1,1 0-1,-1 0 0,0-1 1,0 1-1,0 0 1,0 4-1,-4 53 523,2-39-268,2 53 803,0-6-1220,-5-23-2863,-1-26-1758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9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95 34 4516,'-3'-1'10942,"-6"-3"-7886,8 4-3013,-1 1 0,1-1 1,0 1-1,-1-1 1,1 1-1,0 0 1,0-1-1,0 1 1,-1 0-1,1 0 1,0 0-1,0 0 1,0 0-1,0 0 1,0 0-1,1 0 1,-2 2-1,-15 25 298,15-23-210,-5 9-78,0 0-1,1 0 1,1 1-1,1-1 1,0 1-1,1 0 1,0 1 0,1-1-1,1 0 1,0 1-1,1-1 1,3 17-1,-3-29-57,1 0 0,0 0 1,0-1-1,0 1 0,0 0 0,1 0 0,-1-1 0,1 1 0,-1-1 0,1 0 0,0 1 0,0-1 0,0 0 0,0 0 0,0 0 0,1 0 0,-1-1 0,1 1 0,-1-1 0,1 1 0,0-1 0,-1 0 1,1 0-1,0 0 0,4 1 0,1 0 65,-1-1 0,1 0 0,0 0 0,-1-1 0,1 1 0,0-2-1,0 1 1,12-4 0,-17 3-39,-1 0 0,1 0 0,-1 0 0,0-1 0,0 1 0,1-1 0,-1 0-1,0 1 1,0-1 0,0 0 0,-1 0 0,1-1 0,0 1 0,-1 0 0,1 0-1,-1-1 1,0 1 0,0-1 0,0 1 0,0-1 0,0-3 0,3-9 20,0 0 0,2-21 0,-6 30-15,0 6-25,4-27 47,-2 1-1,-1-33 1,0 53-33,-2 0 0,1 0 0,-1 0-1,0 1 1,0-1 0,-1 0 0,1 1-1,-1-1 1,-1 1 0,1 0 0,-1-1-1,0 1 1,0 0 0,0 1 0,0-1-1,-8-7 1,9 11-35,0-1-1,0 1 1,0-1-1,0 1 1,0 0-1,-1 0 1,1 0-1,0 0 1,-1 0 0,1 1-1,0-1 1,-1 1-1,1-1 1,-1 1-1,1 0 1,-1 0 0,1 0-1,-1 0 1,1 1-1,-1-1 1,1 1-1,0-1 1,-1 1-1,1 0 1,0 0 0,-1 0-1,1 0 1,0 0-1,0 1 1,0-1-1,0 0 1,0 1-1,0 0 1,0 0 0,1-1-1,-3 4 1,0 0-703,-1 0 0,1 1 1,0-1-1,0 1 1,1 0-1,0 1 0,0-1 1,0 0-1,1 1 1,0 0-1,-2 10 0,3-1-5021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9.7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0 11050,'0'0'47,"0"0"-1,0 0 1,0 0-1,0 1 0,0-1 1,0 0-1,0 0 1,0 0-1,0 0 0,0 0 1,0 0-1,0 0 0,0 0 1,0 0-1,0 0 1,0 1-1,0-1 0,0 0 1,0 0-1,0 0 1,0 0-1,0 0 0,0 0 1,0 0-1,0 0 0,0 0 1,0 0-1,0 1 1,0-1-1,0 0 0,0 0 1,0 0-1,0 0 1,0 0-1,0 0 0,0 0 1,-1 0-1,1 0 0,0 0 1,0 0-1,0 0 1,0 0-1,0 0 0,0 0 1,0 0-1,0 1 1,0-1-1,0 0 0,0 0 1,-1 0-1,1 0 0,0 0 1,0 0-1,0 0 1,0 0-1,0 0 0,0 0 1,0 0-1,0-1 1,0 1-1,-1 0 0,1 0 1,0 0-1,0 0 0,0 0 1,0 0-1,-1 16 750,2 18-557,28 72 1174,-15-60-1126,14 83-1,-22-85-235,-1 0-1,-3 0 1,-6 74 0,2-109-21,0-1 1,-1 1-1,0 0 1,-1-1 0,1 0-1,-2 1 1,1-2-1,-1 1 1,0 0-1,-1-1 1,0 0 0,-7 6-1,8-7-251,0-1-1,0 0 1,-1 0 0,0-1-1,0 0 1,0 0 0,0 0-1,-1-1 1,0 0 0,1 0-1,-1-1 1,0 1 0,0-1-1,0-1 1,-11 2-1,13-3-4214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1.2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2 6919,'0'1'193,"0"-1"1,0 1-1,0-1 1,0 1 0,0 0-1,0-1 1,-1 1 0,1-1-1,0 1 1,0-1 0,0 1-1,-1-1 1,1 1 0,0-1-1,0 1 1,-1-1-1,1 1 1,0-1 0,-1 1-1,1-1 1,-1 1 0,1-1-1,-1 0 1,1 1 0,-1-1-1,1 0 1,-1 1 0,1-1-1,-1 0 1,0 0-1,-14-6 4530,13 4-4618,1 1 0,-1 0-1,0 0 1,1 0 0,-1 1 0,0-1-1,0 0 1,1 1 0,-1-1 0,-3 0-1,3 17-104,-17 120 294,8-67-635,-4 109-1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1.6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36 9545,'-1'0'176,"1"-1"1,0 1-1,-1-1 1,1 1-1,0-1 1,-1 1-1,1-1 1,0 1-1,0-1 1,0 1-1,-1-1 1,1 1-1,0-1 0,0 1 1,0-1-1,0 0 1,0 1-1,0-1 1,0 1-1,0-1 1,0 1-1,0-1 1,0 1-1,1-1 0,-1 0 1,0 1-1,0-1 1,1 1-1,-1-1 1,0 1-1,0-1 1,1 1-1,-1 0 1,1-2-1,20 1 2955,-9 1-3854,22 1 674,-20 0-114,0 0 0,0-2 0,0 1 0,0-2 0,0 0 0,0 0 0,-1-1 0,15-6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1.9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3267,'0'0'7506,"3"0"-3332,15 4-1750,-9 0-1937,1 0 0,0-1 0,0 0 0,0 0 0,0-1 0,0 0 0,12 0 1,41 0-3656,-45-2 982,2 0-3350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4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53 6919,'1'-6'1014,"0"0"0,0 1 0,1-1 1,0 1-1,3-7 0,-1 0 2905,-5 49 778,-8-3-4671,-1 0 0,-16 36 0,-10 33 25,27-74-49,-38 156 67,41-150-55,1 0 0,1 0 0,2 50 1,2-81-8,1-1 0,-1 0 0,1 1 0,0-1-1,0 1 1,0-1 0,1 0 0,-1 0 0,1 0 0,0 0 0,0 0 0,0 0 0,0 0 0,0-1 0,1 1 0,-1-1 0,1 1 0,-1-1 0,1 0 0,0 0 0,0 0 0,0-1 0,6 3 0,0 0 16,0-1 1,0 0 0,0 0 0,0-1 0,0 0 0,1-1 0,16 1-1,-26-2 4,0 3 945,0-2-1937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5.5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96 10698,'0'0'3048,"-8"22"-1297,-4 18-1163,-2 0-1,-38 72 0,43-94-566,4-10-626,3-8 97,2-17-299,9-30-534,-6 36 1212,31-106-584,-19 38 3348,-15 79-2584,0 0 1,0 1-1,1-1 0,-1 0 0,0 1 0,0-1 0,0 1 0,0-1 0,0 0 0,1 1 1,-1-1-1,0 0 0,0 1 0,1-1 0,-1 0 0,0 1 0,1-1 0,-1 0 1,0 0-1,0 1 0,1-1 0,-1 0 0,1 0 0,-1 0 0,0 0 0,1 1 1,-1-1-1,0 0 0,1 0 0,-1 0 0,1 0 0,-1 0 0,0 0 0,1 0 0,-1 0 1,1 0-1,-1 0 0,0 0 0,1 0 0,-1 0 0,1-1 0,-1 1 0,0 0 1,1 0-1,-1 0 0,0 0 0,1-1 0,-1 1 0,0 0 0,1 0 0,-1-1 1,0 1-1,0 0 0,1-1 0,-1 1 0,0 0 0,0-1 0,1 1 0,-1 0 0,0-1 1,0 1-1,0 0 0,0-1 0,0 1 0,1-1 0,10 82 417,-9-63-449,0 0 0,1-1 0,0 1 0,2 0 0,6 17 0,-10-32 2,1 0 1,0 0-1,-1 0 0,1 0 0,0-1 0,0 1 1,0-1-1,1 1 0,-1-1 0,1 0 1,-1 0-1,1 0 0,0 0 0,-1 0 1,1-1-1,0 1 0,0-1 0,0 0 0,1 1 1,-1-2-1,0 1 0,0 0 0,1-1 1,-1 1-1,0-1 0,0 0 0,1 0 1,-1 0-1,0-1 0,1 1 0,-1-1 0,0 0 1,0 0-1,0 0 0,1 0 0,-1 0 1,0-1-1,0 1 0,-1-1 0,1 0 1,0 0-1,-1 0 0,4-3 0,1-3 7,0 0 0,0-1 0,-1 1 0,-1-1 0,1 0 0,-2-1 0,1 1 0,-1-1 0,-1 0 0,4-13 0,-2 0 33,-2-1-1,0 1 1,-2-36-1,-1 56-39,0 1 1,-1 0-1,1 0 0,-1-1 1,1 1-1,-1 0 0,0 0 0,0 0 1,-2-3-1,2 3-11,0 0 0,0 0 1,0 0-1,0 0 0,0 0 0,1-1 0,-1 1 1,1 0-1,-1-4 0,-3 4-1346,2 2-659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6.0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182 0 11947,'-12'6'1843,"1"0"-1,0 0 1,0 1-1,-10 9 1,9-6-1865,1 1 0,0 0 1,0 1-1,1 0 0,1 0 0,0 1 1,1 0-1,0 1 0,-11 28 0,18-39 9,-1 1 0,1-1 0,0 0 0,0 1 0,1-1 0,-1 1 0,1-1 0,-1 1 0,1-1 0,0 1 0,1-1 0,-1 1 0,1-1 0,-1 1 0,2 3 0,0-5 13,-1 0 0,0 0 0,1 0 1,-1 0-1,1 0 0,0 0 0,0-1 1,0 1-1,0-1 0,0 1 0,0-1 1,0 0-1,0 0 0,0 0 1,0 0-1,1 0 0,-1 0 0,1 0 1,-1-1-1,0 1 0,1-1 0,2 0 1,13 2 129,0 0 0,1-1 0,-1-2 1,29-3-1,-38 3-122,1-1-1,-1 0 1,-1 0 0,1-1 0,0 0-1,-1-1 1,1 0 0,-1 0 0,0-1 0,14-11-1,-19 11-632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26.4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1 6662,'-5'5'6829,"3"7"-4427,2 20-2847,1-23 1306,17 311 1701,-10-267-2488,-4-34-29,-1-1 0,-1 1-1,0-1 1,-2 1-1,-1 27 1,0-45-41,0 1 0,0 0 0,0 0 0,0-1 0,0 1 0,0 0 0,0-1 0,0 1 1,-1-1-1,1 0 0,-1 1 0,1-1 0,-1 0 0,1 0 0,-1 0 0,0 0 0,-2 1 0,-38 16-581,31-14 195,-46 18-3622,39-13-1671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3:31.5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41 512,'0'0'2413,"1"-3"228,2-7-1966,2 8-548,0 1-1,-1-1 1,0 0 0,1-1 0,-1 1 0,0-1 0,0 0 0,6-6 0,0 8 2857,8 3-7548,-12 3-887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1.1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1 364 8552,'11'-1'182,"0"-1"0,1 0 0,-1 0 0,0-1 0,-1-1 0,1 0 0,0 0 0,-1-1 0,0 0 0,0-1 0,14-11 0,-10 7 87,2 1 1,-1 0-1,34-12 1,194-55 1401,-180 54-1550,153-62 228,-172 61-285,-13 7 99,47-17-1,-70 31-89,-1 1-1,1 0 0,0 0 1,-1 1-1,1 0 1,10 1-1,8 1-18,-22-5-88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6:48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374 2 5285,'0'0'15380,"-21"0"-15065,-20 0-245,14-1 134,0 1 0,-35 5 0,55-4-159,-1 0 0,0 1 0,1 0 0,0 0-1,-1 1 1,1 0 0,0 1 0,0-1 0,1 1 0,-1 1-1,1-1 1,-9 9 0,-78 70 1460,93-83-1501,0 0-1,-1 0 0,1 0 0,0 1 0,0-1 0,0 0 0,-1 0 0,1 0 0,0 1 0,0-1 0,0 0 0,0 0 0,0 1 1,0-1-1,0 0 0,-1 0 0,1 1 0,0-1 0,0 0 0,0 0 0,0 1 0,0-1 0,0 0 0,0 0 0,0 1 0,0-1 1,1 0-1,-1 1 0,0-1 0,0 0 0,0 0 0,0 1 0,0-1 0,0 0 0,0 0 0,1 0 0,-1 1 0,12 7 27,13 2 48,-7-8-67,-1 1 1,0 2-1,0-1 1,0 2 0,16 8-1,24 11-36,-40-18 45,1 1 0,-1 1 0,-1 0 0,18 13 0,-32-19 4,1 0 0,-1 0 1,1-1-1,-1 1 0,0 1 1,0-1-1,-1 0 0,1 0 1,-1 1-1,1-1 0,-1 1 1,0-1-1,0 1 0,-1 0 1,1-1-1,-1 1 0,0 0 1,0-1-1,0 1 0,0 0 1,-1 5-1,0 8 55,1-16-72,0 0-1,-1 0 1,1 1 0,-1-1 0,0 0 0,1 0-1,-1 1 1,0-1 0,1 0 0,-1 0 0,0 0 0,0 0-1,0 0 1,0 0 0,0 0 0,0-1 0,0 1-1,-1 0 1,1-1 0,-2 2 0,-30 13 98,23-11-102,-5 3 39,0-1 1,0-1 0,0 0-1,-1-1 1,0 0 0,1-2 0,-1 0-1,0-1 1,-32-1 0,45 0-8,-1-1 0,1 1 1,0-1-1,1 0 0,-1 0 0,0 0 1,0 0-1,0 0 0,0-1 0,1 1 1,-1-1-1,1 0 0,-1 0 1,1 0-1,0 0 0,0 0 0,-1 0 1,0-3-1,-13-10 597,9 10-482,7 5-215,-1-1 0,0 1 0,1 0 0,-1-1 0,1 1 0,-1 0 0,1-1 1,-1 1-1,1-1 0,-1 1 0,1-1 0,-1 0 0,1 1 0,0-1 0,-1 1 0,1-1 0,0 0 0,0 1 0,-1-1 0,1 0 0,0 1 1,0-1-1,0 0 0,0 1 0,0-1 0,0 0 0,0 1 0,0-1 0,0 0 0,0-1 0,5-17-3330,17-4-3198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6:50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4773,'0'0'7334,"2"0"-7141,0 0-450,2 0-992,0 0-769,-4 5-2818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6:54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60 228 4516,'0'4'12675,"1"14"-6414,-1 137-5706,-7-106-406,-1-1 1,-3 0-1,-21 62 1,30-197 410,5 48-543,2 1 0,1-1 0,2 1 0,2 1 0,19-49 0,-27 82-12,3-12 13,1 0-1,1 1 0,9-18 0,-15 33-13,-1-1-1,0 1 1,0 0-1,1-1 1,-1 1-1,0 0 1,1-1-1,-1 1 1,0 0-1,1-1 1,-1 1-1,0 0 1,1 0-1,-1 0 1,1-1-1,-1 1 1,0 0-1,1 0 1,-1 0-1,1 0 1,-1 0-1,1 0 1,-1 0-1,1 0 1,-1 0-1,1 0 1,-1 0-1,0 0 1,1 0-1,-1 0 1,1 0-1,-1 0 1,1 0-1,-1 1 1,1-1-1,-1 0 1,0 0-1,1 0 1,-1 1-1,0-1 1,1 0-1,-1 1 1,0-1-1,1 0 1,-1 1-1,0-1 1,1 0-1,-1 1 1,0-1-1,0 1 1,1 0-1,11 21 56,7 23 40,-11-23-73,0-2 0,2 1 0,13 21 1,-19-37-12,0 1-1,1-1 1,-1 1 0,1-2 0,0 1 0,0 0 0,0-1 0,1 0-1,0 0 1,0 0 0,0-1 0,0 0 0,0 0 0,11 3 0,-5-4 55,-1 0 1,1 0 0,-1-1 0,20-1 0,-28 0-36,-2-1-15,0 0-1,0 0 0,0 0 1,0 0-1,0-1 1,0 1-1,0 0 0,-1-1 1,1 1-1,0 0 1,-1-1-1,0 1 0,1-1 1,-1 1-1,1-3 0,-1 1 24,10-36 262,-2-1 0,5-65 1,7-42 678,-12 99 1465,-8 45-2695,0 0-1,0 0 0,0 0 1,0 0-1,0-1 0,-1 1 1,1 0-1,-1 1 1,0-1-1,0 0 0,0 0 1,0 0-1,-2-2 1,-8-6-5525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4:41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162 0 384,'0'20'513,"0"4"-97,-29 0 705,-3-2 705,3-4-705,11-6 0,1 3-640,1-2 63,1 1-608,9 8-1666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4:44.0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265 28 641,'-9'3'3395,"-7"-3"-1057,10-1-1313,-2-7-705,-1 6 129,-1 2-417,-4 0 32,-3-3-192,-1-1-257,-7-5 33,-5 5-609,-17 4-1890,-9 0 257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4:46.5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318 29 1794,'-5'-4'818,"-1"1"1,0 0 0,0 0-1,0 0 1,0 1 0,-1-1-1,1 2 1,-1-1 0,1 1-1,-1 0 1,0 0 0,1 1 0,-9 0-1,4 0-175,8-1-568,1 1 1,-1-1-1,0 1 0,1 0 0,-1 0 1,0 1-1,1-1 0,-1 0 0,0 1 1,1-1-1,-1 1 0,1 0 0,-1 0 1,1 0-1,-1 0 0,1 1 0,0-1 1,0 1-1,-1-1 0,1 1 0,0 0 1,0 0-1,1 0 0,-1 0 0,0 0 1,-2 3-1,-10 18-65,1 1 0,1 0 0,1 1 0,-13 43 0,-20 111 34,36-143-42,2-8 29,1 0 1,-2 42 0,6-60-24,2-1 1,-1 1-1,1-1 1,0 1-1,1-1 1,0 0 0,1 0-1,0 1 1,0-2-1,1 1 1,6 12-1,6 2-22,0-1-1,1 0 0,2-2 0,0 1 0,1-2 0,1-1 1,1-1-1,41 26 0,-52-37-1,1-1 1,0 0-1,0-1 0,0 0 1,0-1-1,0 0 0,22 1 1,90-2 154,-112-2-137,-6-1-27,-1 1 0,1-1 0,0 0 0,-1 0 0,1-1 0,-1 0-1,1 0 1,-1 0 0,0-1 0,0 1 0,0-1 0,5-4 0,-2 0 56,0 0-1,0 0 1,-1-1 0,0 0 0,0 0-1,5-10 1,2-7 38,-1 1 0,-1-2 0,-1 0 1,8-29-1,-9 12-22,-1 0 0,-2-1 0,-2 0 0,-1-1 1,-4-48-1,-1 82 71,1 0 0,-2 0 0,1 0 0,-2 0 0,1 0-1,-2 1 1,1 0 0,-1-1 0,-1 1 0,0 0 0,0 1 0,-1-1 0,0 1 0,-1 1 0,0-1 0,-15-13 0,4 6 222,0 1 1,-2 1-1,0 0 1,0 2-1,-1 0 0,-39-15 1,59 27-438,1-1-1,-1 1 1,0 0 0,0-1 0,1 1-1,-1 0 1,0-1 0,0 1 0,0 0-1,1 0 1,-1 0 0,0 0 0,0 0 0,0 0-1,0 0 1,0 0 0,1 0 0,-1 0-1,0 0 1,0 0 0,0 1 0,1-1-1,-1 0 1,0 0 0,0 1 0,0-1-1,1 1 1,-1-1 0,0 1 0,1-1-1,-1 1 1,0-1 0,1 1 0,-1 0 0,1-1-1,-1 1 1,1 0 0,-1 0 0,1-1-1,0 1 1,-1 0 0,1 0 0,0-1-1,-1 2 1,0 3-1006,1 1 0,-1-1 0,1 1 0,0-1 0,1 9 0,-1-11 860,5 41-8827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4:47.7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26 1217,'-8'-9'1121,"6"5"-192,2 2 1249,0 1-1826,0-1 129,0 0 31,0 0 97,0 0-289,0 0 161,-2 2-97,0 0-384,2 15-6534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4:48.1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0 384,'-10'31'161,"6"4"-418,4-8 65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4:48.5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27 1345,'-2'-1'1826,"-2"-14"-353,0 6-416,2 7 2146,0 2-2562,2 4-1986,0 12-833,0 2-3844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4:52.9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31 192,'5'0'577,"-1"-11"-161,0 2 129,0 4 63,2 3 129,-2 0-449,0 0-64,6 2-544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2.1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92 610 5125,'-2'-4'3155,"2"4"-3102,0 0-1,0 0 1,0-1-1,0 1 1,0 0-1,0 0 1,0 0-1,0-1 1,0 1-1,-1 0 1,1 0-1,0-1 1,0 1-1,0 0 1,0 0-1,0 0 1,0-1-1,0 1 1,-1 0-1,1 0 0,0 0 1,0 0-1,0-1 1,-1 1-1,1 0 1,0 0-1,0 0 1,0 0-1,-1 0 1,1 0-1,0 0 1,0 0-1,0 0 1,-1-1-1,1 1 1,0 0-1,0 0 1,-1 0-1,1 0 1,0 0-1,-1 1 1,-3-1-640,0 2 0,-1-1 1,1 0-1,0 1 0,0 0 1,0 0-1,0 0 0,0 0 1,0 1-1,-6 5 1,-14 9 1700,17-11 3950,8-3-2097,22-1-1340,37-7-1676,-22-3 145,1-1-1,-2-1 1,1-2-1,-2-2 1,0-2-1,43-24 1,196-140-55,-180 114-51,-23 17 814,-2-3 0,80-77 1,-144 122-812,3-1-122,-1-1-1,1 1 0,0 1 0,1-1 1,16-9-1,-25 19-2523,-1 9-3449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4:56.7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0 993,'0'0'801,"9"0"-1026,-1 0 193,-2 5-448,4 5-577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35:04.6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1 473 160,'0'-12'993,"0"-16"-32,0-12-833,0-14 64,4-19-64,6-16-224,-6-2-192,-4 5-1698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9:32.1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118 350 9257,'-27'-10'450,"16"6"131,-1 0 0,1-1-1,0 0 1,0-1 0,-12-9-1,13 1 207,9 14-756,1-1 0,0 1-1,0 0 1,0 0 0,0-1-1,0 1 1,0 0 0,0-1-1,0 1 1,-1 0 0,1-1 0,0 1-1,0 0 1,0 0 0,0-1-1,1 1 1,-1 0 0,0-1-1,0 1 1,0 0 0,0-1-1,0 1 1,0 0 0,0 0-1,0-1 1,1 1 0,-1 0-1,0 0 1,0-1 0,0 1-1,1 0 1,-1 0 0,0 0-1,0-1 1,1 1 0,-1 0-1,0 0 1,0 0 0,1 0-1,-1-1 1,0 1 0,1 0-1,-1 0 1,0 0 0,0 0-1,1 0 1,-1 0 0,0 0-1,1 0 1,-1 0 0,0 0-1,1 0 1,395 13 316,-111-22-232,-32 1-11,75-16-94,-3-25-1,208-20-1,166-14 82,-610 66 1,1 3 0,115-2 0,-199 18-3508,-5 7-3832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9:34.0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3064 4676,'-1'7'10249,"0"-15"-6698,-1-17-3380,7 0-172,12-39 0,-2 9 40,-1-7-4,-3-1 0,-3-1-1,1-68 1,-7 97 17,2 0 0,1 0 0,12-39-1,-1-1 9,-10 43-28,12-70 96,5 1 0,36-99 0,-48 169 12,-1 0 0,-2-1 0,-1 0 0,-1-1 0,-2 0 0,-1 0 0,-1 0-1,-3 0 1,-4-40 0,2 47 51,2-1 0,0 0 0,5-36 0,-2 52-189,2 0 0,-1 1 1,1-1-1,1 0 0,7-12 1,8-17-1,-5-7-4,-2-1 0,-2-1 0,-2 0 1,4-56-1,9-55 5,-9 93-5,28-131 79,6 25 14,-39 143 191,-1-1 0,4-52 0,-7 46-13,3-5-116,2-1 0,18-55 0,-24 145-7909,-12-3 1606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9:35.2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263 359 96,'-10'0'2836,"-8"-1"5734,17 1-8422,1-1 0,-1 1 0,1 0 0,0-1 0,-1 1 0,1-1 0,-1 1 0,1-1 0,0 1 0,-1-1 0,1 1-1,0-1 1,0 1 0,-1-1 0,1 1 0,0-1 0,0 1 0,0-1 0,0 0 0,0 1 0,0-1 0,0 1 0,0-1 0,0 1 0,0-1 0,0 0 0,0 1 0,0-1-1,1 0 1,2-12-35,0 1-1,2 0 1,-1 0-1,1 1 0,7-12 1,11-26 168,-9 10-43,-2-1-1,-3 0 1,7-50-1,-16 117 264,1 1 0,1 0 0,11 51 0,5 56-471,-16 47 84,-3-98 60,1-84-104,-5-1 394,-21-15-330,1 2-1,-2 1 1,1 1-1,-2 2 1,0 0-1,0 2 0,-30-5 1,27 8 198,22 4-99,0 0 0,0 0-1,0-1 1,0-1 0,0 0 0,1 0-1,-14-7 1,21 10-233,1 0 0,0-1 0,-1 1 1,1 0-1,0 0 0,0-1 0,-1 1 0,1 0 0,0-1 1,0 1-1,-1 0 0,1-1 0,0 1 0,0-1 0,0 1 1,0 0-1,0-1 0,0 1 0,0-1 0,-1 1 0,1 0 1,0-1-1,0 1 0,0-1 0,1 1 0,-1 0 0,0-1 1,0 1-1,0 0 0,0-1 0,0 1 0,0-1 0,1 1 0,-1 0 1,0-1-1,0 1 0,0 0 0,1-1 0,-1 1 0,0 0 1,0 0-1,1-1 0,16-13-127,-12 10 103,17-17 21,-14 13-9,1 0 0,0 0 0,0 1 0,0 1 0,13-8 0,-17 11-7,0 0 0,0-1 1,0 0-1,0 0 0,-1-1 0,1 1 0,-1-1 0,5-8 0,29-48-157,-28 43 159,-6 11 9,45-86-1370,-44 81 945,0-1 1,-1 1-1,-1-1 0,0 0 1,0 0-1,0-13 0,-9 40-17029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9:36.6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1 416,'-2'0'474,"0"1"0,0 0-1,0 0 1,0 0 0,0 0 0,0 0-1,0 1 1,0-1 0,1 0-1,-1 1 1,0 0 0,1-1-1,-1 1 1,1 0 0,0 0 0,-1 0-1,1 0 1,-2 4 0,2-4-334,0 0 1,0 1 0,0-1-1,0 1 1,1-1 0,-1 1-1,1-1 1,-1 1 0,1 0-1,0-1 1,0 1 0,0-1-1,0 1 1,1 0 0,-1-1-1,1 1 1,0-1-1,-1 1 1,1-1 0,0 1-1,0-1 1,1 0 0,-1 1-1,0-1 1,4 4 0,23 22 245,-2 1 1,-1 1 0,28 43-1,-29-38-101,102 129 1418,-108-141-1473,0 1 0,-2 1 0,25 49 0,25 84 446,-42-95-398,43 80-1,-36-88-204,86 160 148,-89-156-96,37 110 1,-56-140 2,1 0 0,2 0 0,23 41 0,-12-27-19,-3 0-1,17 55 1,-21-54-67,7 14 121,29 88 230,-35-87-291,-2-5 196,1 0 1,3-1 0,51 98 0,-66-142-273,1 0-1,-2 1 1,1-1 0,-2 1 0,1 0-1,1 17 1,11 34 82,-16-98-6637,-2 1-363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19:37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319 186 8712,'-2'1'272,"0"1"-1,1-1 1,-1 0-1,0 0 1,1 1-1,-1-1 1,1 1-1,-1 0 1,1-1-1,0 1 0,0 0 1,-1 0-1,1-1 1,0 1-1,1 0 1,-1 0-1,0 0 1,0 3-1,1-1-95,-1 0 0,1-1 0,0 1 0,1 0 0,-1-1 0,0 1 0,1 0 0,0-1 0,2 7-1,3 2 161,-1 0-1,2 0 1,-1-1 0,17 20-1,-3-8 78,45 39 1,-9-9-109,-55-52-304,-1-1 0,0 1 0,0-1 1,1 0-1,-1 0 0,0 1 0,1-1 1,-1 0-1,0 1 0,1-1 0,-1 0 0,0 0 1,1 0-1,-1 1 0,0-1 0,1 0 1,-1 0-1,1 0 0,-1 0 0,1 0 0,-1 0 1,0 0-1,1 0 0,-1 0 0,1 0 1,-1 0-1,0 0 0,1 0 0,-1 0 0,1 0 1,0-1-1,7-12 92,-1-29 107,-6 34-169,7-77 19,-2-102 1,-7 186 55,1 0-1,-1 0 1,0 1-1,0-1 1,0 0-1,0 1 1,1-1-1,-1 1 1,0-1-1,0 1 1,0 0-1,0-1 1,0 1-1,0 0 1,0 0-1,0 0 0,0-1 1,0 1-1,-1 0 1,1 0-1,0 1 1,0-1-1,0 0 1,-1 1-1,-31 2 862,-5 5-82,1-3 0,-42 3 1,66-8-902,-1 0 0,1-1 0,0 0 1,0-1-1,0-1 0,0 0 0,0-1 1,0 0-1,-20-10 0,9 1-1576,-30-22-1,6-6-4943,7-2-6186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21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99 12940,'-7'14'181,"1"-1"1,0 1-1,1 0 0,0 0 0,1 1 0,-3 23 1,3 2 355,1 52 1,2 45-115,3 151 1327,-1-264-1197,0-32 450,-5-44-467,-8-11-569,-2-8-66,3 0-1,-2-95 1,13 154 102,0-25 139,7-59 0,-5 83-108,1 0-1,0 0 0,1 1 1,0-1-1,1 1 0,0 0 1,1 1-1,9-14 0,-10 17-35,1 0-1,0 1 0,0 0 0,1 0 0,-1 0 0,2 1 0,-1 0 0,1 0 0,-1 1 0,2 0 1,-1 0-1,0 1 0,1 0 0,0 1 0,0 0 0,0 0 0,0 1 0,1 0 0,-1 0 1,0 1-1,1 0 0,-1 1 0,16 1 0,-20 0-7,0-1 0,0 1 0,1 0-1,-1 0 1,0 0 0,0 1 0,0 0 0,-1 0 0,1 0 0,0 0-1,-1 1 1,0 0 0,1 0 0,-1 0 0,0 0 0,0 1 0,-1 0-1,1 0 1,-1 0 0,0 0 0,5 7 0,-4-3 34,-1-1 0,0 0 0,0 1 0,0-1 0,-1 1-1,0 0 1,0 0 0,-1 0 0,0 0 0,0 0 0,-1 0 0,0 0 0,-2 12 0,1-15-11,0-1-1,-1 1 1,1-1 0,-1 0 0,0 1-1,0-1 1,-1 0 0,1 0-1,-1-1 1,0 1 0,0 0-1,0-1 1,0 0 0,-1 1 0,1-1-1,-1-1 1,0 1 0,0 0-1,0-1 1,0 0 0,0 0-1,-1 0 1,1-1 0,-6 2-1,-6 2-48,-1-1 0,0-1 0,1-1 1,-1 0-1,-22-1 0,24-1-15,-48-3-299,59 3 320,1-1-1,-1 0 0,1 1 0,0-1 1,-1-1-1,1 1 0,0 0 1,0-1-1,0 0 0,0 0 1,0 0-1,0 0 0,0 0 0,1 0 1,-4-4-1,25 3-8825,6 3 3427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22.9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168 191 6790,'1'0'279,"-1"0"0,1 0-1,-1 0 1,0-1-1,1 1 1,-1 0-1,1 0 1,-1 0 0,1-1-1,-1 1 1,0 0-1,1-1 1,-1 1 0,0 0-1,1-1 1,-1 1-1,0 0 1,0-1-1,1 1 1,-1-1 0,0 1-1,0 0 1,0-1-1,0 1 1,1-2 0,3-18 1558,-2-24-2259,-2 41 913,0-6-513,-3-11 1700,3 19-1614,-1 1 1,0-1-1,0 1 1,1-1-1,-1 1 1,0-1-1,0 1 1,0-1-1,0 1 1,0 0-1,0-1 1,0 1 0,0 0-1,1 0 1,-1 0-1,0 0 1,0 0-1,0 0 1,0 0-1,0 0 1,-2 0-1,0 1-58,-1 0-1,1 0 0,0 0 1,0 0-1,0 1 1,0-1-1,0 1 0,0 0 1,0 0-1,0 0 0,1 0 1,-1 0-1,1 1 1,-1-1-1,1 1 0,-2 2 1,-33 52 130,31-48-118,-3 5-30,0 2 0,1-1-1,1 1 1,0 0 0,2 0 0,-1 1 0,2 0 0,0 0 0,1 0 0,-1 22-1,4-38-5,1-1-1,-1 1 0,0-1 0,0 1 1,1-1-1,-1 1 0,0-1 0,1 1 1,-1-1-1,0 1 0,1-1 0,-1 1 0,1-1 1,-1 0-1,0 1 0,1-1 0,-1 0 1,1 1-1,-1-1 0,1 0 0,0 0 1,-1 1-1,1-1 0,-1 0 0,1 0 0,-1 0 1,1 0-1,0 0 0,-1 0 0,1 0 1,-1 0-1,1 0 0,-1 0 0,2 0 1,23-5-826,-17 1 774,-2-1 0,1 0 0,0 0-1,-1 0 1,0-1 0,0 0 0,0 0-1,9-14 1,35-61-1113,-46 75 1077,3-6 39,0 0 0,-1 0 0,0-1 1,-1 1-1,0-1 0,-1-1 0,-1 1 1,0-1-1,1-16 0,-4 29 948,-19 38 231,11-24-956,0 1-1,1 0 1,1 1 0,0 0 0,1 0-1,0 0 1,2 0 0,0 1 0,-2 24-1,4-37-145,1-1 0,0 1 0,0 0-1,0 0 1,1 0 0,-1-1 0,1 1-1,-1 0 1,1-1 0,0 1 0,0-1-1,0 1 1,3 3 0,-3-4-38,1-1 1,0 0-1,0 0 1,0 1 0,0-1-1,0 0 1,0-1-1,0 1 1,0 0-1,0-1 1,0 1-1,1-1 1,-1 1-1,0-1 1,0 0-1,0 0 1,5-1 0,3 1-83,0-1-1,0-1 1,-1 0 0,1 0 0,0-1 0,-1 0 0,1-1 0,-1 0 0,0 0 0,0-1 0,-1 0 0,1-1 0,-1 1 0,0-2 0,-1 1 0,0-1 0,0 0 0,0-1 0,-1 0 0,11-16-1,-8 8-14,0 1 0,-1-1 0,0-1-1,-1 0 1,-1 0 0,-1 0 0,0 0 0,-2-1-1,0 0 1,2-35 0,-3 39 534,10 13-1456,-1 1 1370,5 0-198,-11-1-164,0 1-1,0 0 1,0 0 0,0 1-1,0-1 1,-1 1-1,1 0 1,6 2 0,-9-2 48,0 1 0,0-1-1,-1 0 1,1 1 0,-1-1 0,1 1 0,-1-1 0,0 1 0,0 0 0,1 0 0,-1-1 0,0 1 0,-1 0 0,1 0 0,0 0 0,0 0 0,-1 0 0,1 0 0,-1 0 0,0 1 0,0-1 0,0 0 0,0 0 0,0 2-1,2 26 550,-2 1 0,-2-1 0,-7 50 0,6-61-532,0 0-1,2 0 1,0 0-1,3 31 1,-2-47-27,1-1-1,-1 1 1,1 0-1,0-1 1,0 1-1,0-1 1,0 1-1,0-1 1,1 1 0,-1-1-1,1 0 1,0 1-1,-1-1 1,1 0-1,0 0 1,0 0-1,1-1 1,-1 1 0,0 0-1,0-1 1,1 0-1,-1 1 1,1-1-1,-1 0 1,1 0-1,0 0 1,-1-1 0,1 1-1,0-1 1,0 1-1,-1-1 1,6 0-1,-3 0 25,0 0 0,0 0 0,0 0 0,0-1-1,0 0 1,0 0 0,0 0 0,0 0 0,0-1 0,0 0-1,-1 0 1,1 0 0,-1-1 0,1 1 0,-1-1-1,0 0 1,4-4 0,4-8-63,-1 0 0,-1 0 0,0-1 1,-2 0-1,1 0 0,-2-1 0,0 0 0,-1-1 0,-1 1 0,-1-1 1,0 0-1,-2 0 0,0-1 0,0-26 0,-2 45 73,-1-1 0,1 1 1,0 0-1,0-1 0,-1 1 0,1 0 0,-1-1 0,1 1 0,0 0 1,-1 0-1,1-1 0,-1 1 0,1 0 0,0 0 0,-1 0 0,1 0 1,-1 0-1,1 0 0,-1 0 0,1 0 0,-1 0 0,1 0 0,0 0 1,-1 0-1,1 0 0,-1 0 0,1 0 0,-1 0 0,1 0 0,-1 0 1,1 0-1,0 1 0,-1-1 0,0 0 0,-17 8 307,9 1-304,0 1 0,1 0-1,0 0 1,1 0 0,0 1-1,1 0 1,0 1 0,0-1-1,1 1 1,1 0 0,0 1-1,1-1 1,0 1 0,1-1-1,0 1 1,1 0 0,1 0-1,1 23 1,0-33-57,0 0-1,0 0 0,0 0 1,0 0-1,0 0 1,1 0-1,-1 0 0,1 0 1,0-1-1,0 1 0,0-1 1,0 1-1,0-1 1,1 0-1,-1 1 0,1-1 1,-1-1-1,1 1 1,0 0-1,0-1 0,0 1 1,0-1-1,0 0 1,0 0-1,6 2 0,-3-2-21,-1 0 0,1 0-1,0 0 1,-1-1 0,1 0-1,0 0 1,0 0 0,-1-1-1,1 0 1,0 0 0,-1 0-1,1-1 1,-1 1 0,7-5-1,-2 0 2,-1-1 0,0 0 0,-1 0 0,0-1 0,0 0 0,0 0 0,-1-1 0,-1 0 0,9-15 0,2-6-386,24-58 1,-31 62 585,-1-1 0,7-39 1,-15 79 3610,0 25-3449,-3-21-225,-6 34 146,-2 79-1,10-103-319,0 6-533,0-11-3576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23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1 15310,'-8'0'1602,"-4"15"-609,4 6-929,0 5-64,3-2-641,3 1-1825,0 1-4773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3.3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0 669 8456,'81'-48'3523,"269"-129"-1930,148-83-484,-403 206-780,107-64 1039,-181 107-1143,-17 10-1009,-12 10-1550,0-2-1056,-2 2-1708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24.5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197 261 11947,'1'0'3622,"2"-9"-2946,4-13 42,3-7-344,-2 0 0,-1-1 0,-1 0 1,4-59-1,-10 88-372,0 0 0,-1 0 1,1 0-1,0 0 0,0 1 1,0-1-1,0 0 0,-1 0 1,1 0-1,-1 0 0,1 0 1,0 0-1,-1 1 0,0-1 1,1 0-1,-1 0 0,1 0 1,-1 1-1,0-1 0,1 1 1,-1-1-1,0 0 0,0 1 1,0-1-1,1 1 0,-1 0 1,0-1-1,0 1 0,0 0 0,0-1 1,0 1-1,0 0 0,0 0 1,0 0-1,0 0 0,0 0 1,0 0-1,1 0 0,-3 0 1,-1 1 9,0-1 0,0 1 0,0 0 0,0 0 0,0 0 0,0 0 0,0 1 0,0 0 0,-4 3 0,-10 8 31,2 1 0,0 0-1,1 2 1,0 0 0,1 0 0,1 1-1,0 1 1,2 0 0,-19 39-1,26-47-51,1 1 0,0-1-1,1 1 1,0 0 0,1 0-1,0 0 1,1 13 0,0-23-21,0-1 0,0 1-1,0-1 1,0 0 0,0 1 0,1-1 0,-1 0 0,0 1 0,0-1 0,0 1 0,1-1 0,-1 0 0,0 0-1,0 1 1,1-1 0,-1 0 0,0 1 0,1-1 0,-1 0 0,0 0 0,1 0 0,-1 1 0,0-1 0,1 0 0,-1 0-1,0 0 1,1 0 0,-1 0 0,1 0 0,-1 0 0,0 0 0,1 0 0,-1 0 0,1 0 0,-1 0 0,0 0 0,2 0-1,15-4-710,-9 0 656,-1 0 0,1-1 0,-1 0 0,-1 0 0,1-1 0,-1 1 0,1-2-1,5-7 1,43-59-414,-51 67 430,4-8 41,-7 11 51,1 0 0,-1 0 0,1 0-1,-1 1 1,1-1 0,0 1 0,0-1 0,0 1 0,1 0 0,3-4 0,-5 11 2428,0 21-2313,-1-13-100,1-1 0,0 0 0,1 0 0,3 13 1,-4-20-475,1 0 0,0 0 0,0 0 0,0 0 0,0 0 1,1-1-1,0 1 0,0-1 0,0 1 0,1-1 0,6 6 1,12 5-5416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25.8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230 242 7591,'2'-4'7012,"0"-4"-4242,1-5-1597,5-5-1026,-2 0 0,0-1 1,-1 0-1,-1 0 1,-1 0-1,-1 0 1,0-35-1,-2 52-152,0 1 0,-1-1 0,1 1 0,-1-1 0,1 1 0,-1-1 0,1 1 0,-1 0-1,0-1 1,0 1 0,0 0 0,0 0 0,0-1 0,0 1 0,0 0 0,0 0 0,0 0 0,0 0 0,-1 1-1,1-1 1,0 0 0,-1 0 0,1 1 0,-1-1 0,1 1 0,-1-1 0,1 1 0,-1 0 0,1-1-1,-1 1 1,1 0 0,-3 0 0,-1 0-9,-1-1-1,1 1 1,-1 0-1,1 1 1,0-1-1,-1 1 0,1 0 1,-9 3-1,6 0 17,1 1 0,-1-1 1,1 1-1,0 1 0,0-1 0,1 1 0,0 1 0,-11 12 0,-2 7-70,-17 29 0,29-44 13,1-1-1,0 2 1,0-1 0,1 1-1,1-1 1,0 1 0,1 1-1,0-1 1,0 0 0,0 18-1,6-29-32,1-1 0,-1 0-1,0 0 1,1 0-1,-1 0 1,0 0 0,1 0-1,2-2 1,2 0 97,-1-2 0,-1 1 1,1-1-1,0 0 0,-1 0 0,0-1 1,7-6-1,42-43 117,-24 22-86,-23 23-42,20-16 62,-27 24-67,0 0 0,0 0-1,0 0 1,1 1 0,-1-1 0,0 1 0,0-1 0,0 1-1,0-1 1,1 1 0,-1-1 0,0 1 0,1 0 0,-1 0 0,0 0-1,0 0 1,1 0 0,-1 0 0,0 0 0,1 0 0,-1 0 0,2 1-1,-2 0 8,0 0-1,0 0 1,0 0-1,0 0 1,-1 0-1,1 0 1,-1 0-1,1 0 1,0 0-1,-1 1 1,0-1-1,1 0 1,-1 0-1,0 1 1,1-1-1,-1 0 1,0 0-1,0 3 1,-1 30 671,1-22-340,-5 77 338,-3 0 0,-33 145 1,25-160-622,-16 99 58,33-232-894,-1 17-390,7-66 0,40-137 767,-47 245 446,1-1 0,-1 1 1,0-1-1,0 1 0,0 0 0,1-1 0,-1 1 0,0 0 1,1-1-1,-1 1 0,0 0 0,1-1 0,-1 1 0,1 0 1,-1 0-1,0 0 0,1-1 0,-1 1 0,1 0 0,-1 0 1,1 0-1,-1 0 0,0 0 0,1 0 0,-1 0 0,1 0 1,-1 0-1,1 0 0,-1 0 0,1 0 0,-1 0 0,1 0 1,-1 0-1,0 0 0,1 0 0,-1 0 0,1 1 1,-1-1-1,0 0 0,1 0 0,0 1 0,20 9 258,-18-8-147,3 1-99,1 0 0,-1 0-1,1 0 1,0-1 0,0 0-1,0-1 1,0 1 0,1-1-1,-1-1 1,8 1 0,-11-1-31,0-1 0,0 1 1,-1-1-1,1 0 0,0 0 0,0 0 0,0-1 1,-1 0-1,1 1 0,-1-1 0,1 0 1,-1 0-1,0-1 0,1 1 0,-1-1 1,-1 0-1,1 0 0,0 0 0,2-4 1,7-8 7,0-2 0,-2 1 1,0-1-1,-1 0 0,-1-1 1,0 0-1,-1-1 0,5-24 1,-12 39 28,0 3 11,-12 163 171,12-158-238,0 1 0,0-1 1,0 1-1,0-1 0,1 0 1,0 1-1,0-1 0,0 0 0,3 7 1,-3-9-13,1-1 1,-1 1-1,0-1 1,1 0-1,-1 0 1,1 1-1,0-1 1,-1 0-1,1 0 1,0 0-1,-1 0 1,1-1-1,0 1 1,0-1-1,0 1 1,0-1-1,0 1 1,0-1-1,0 0 1,0 0-1,0 0 1,0 0-1,0 0 1,2-1-1,-1 1-5,1-1 0,-1 0 0,0 0-1,0 0 1,1-1 0,-1 1 0,0-1 0,0 1 0,-1-1 0,1 0-1,0 0 1,0 0 0,-1-1 0,4-3 0,33-42 104,-29 34-117,5-5 28,39-57-45,-50 70 62,0-1 1,-1 1-1,0-1 1,0 0-1,0 0 1,-1 0-1,0 0 1,-1 0-1,2-14 1,-3 20 622,0 24-229,-1-5-333,-1 0 0,-6 27 0,4-25-81,-3 38-1,5-32 21,1-16-35,0-1 0,1 1 0,0-1 0,0 1 0,1-1 0,3 14 0,-4-22 2,0-1-1,1 1 1,-1 0-1,1-1 1,-1 1-1,1-1 1,-1 1 0,1 0-1,-1-1 1,1 1-1,0-1 1,-1 0-1,1 1 1,0-1 0,-1 1-1,1-1 1,0 0-1,-1 0 1,1 1-1,0-1 1,0 0 0,-1 0-1,1 0 1,0 0-1,0 0 1,-1 0-1,1 0 1,0 0-1,0 0 1,-1 0 0,1 0-1,0-1 1,0 1-1,2-1-49,-1 1 0,0-1 0,1 0 0,-1 0 0,0 0 0,0-1 0,0 1 0,0 0-1,0-1 1,3-1 0,17-25-287,-1 0-1,-1-1 0,-1-1 1,-2-1-1,18-42 1,17-29 1340,-49 201 2686,-3 147-3289,4-231-716,4-12-1523,-7-4 1539,0 0 1,1 1 0,-1-1-1,0 0 1,0 0-1,0 0 1,0 0-1,0 0 1,0-1-1,0 1 1,0 0-1,-1 0 1,1 0 0,0-1-1,-1 1 1,1-1-1,0-1 1,9-33-7522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26.2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4 20019,'0'-1'1666,"-6"-1"-1,2 2-544,2 0-769,-2 0-800,-5 11-1826,-7 14-5798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27.4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3 326 12780,'0'0'193,"-1"0"1,1 1-1,0-1 1,0 1-1,-1-1 0,1 0 1,0 1-1,0-1 0,0 1 1,0-1-1,0 0 1,-1 1-1,1-1 0,0 1 1,0-1-1,0 1 0,0-1 1,0 1-1,0-1 1,0 0-1,1 1 0,-1-1 1,0 1-1,0-1 0,0 1 1,0-1-1,0 0 0,1 1 1,-1-1-1,0 1 1,0-1-1,1 0 0,-1 1 1,0-1-1,1 0 0,-1 0 1,0 1-1,1-1 1,0 1-1,1-1-62,-1-1 0,1 1-1,0 0 1,0-1 0,-1 1 0,1-1 0,0 1 0,-1-1-1,1 0 1,-1 0 0,3-1 0,10-7-116,-1 0-1,0-1 1,-1 0 0,0-1 0,-1-1-1,0 1 1,0-2 0,-1 0 0,-1 0-1,0 0 1,-1-1 0,-1-1 0,0 1-1,-1-1 1,0 0 0,-2 0 0,1-1-1,-2 0 1,0 0 0,1-19 0,-4 33-38,-1 0 0,1 1 1,0-1-1,-1 0 0,1 0 1,-1 1-1,0-1 0,0 0 1,1 1-1,-1-1 0,0 1 1,0-1-1,0 1 0,-1 0 1,1-1-1,0 1 0,0 0 1,-1 0-1,1-1 0,-1 1 1,1 0-1,-1 1 0,1-1 1,-1 0-1,0 0 0,1 1 1,-1-1-1,0 1 0,0-1 1,0 1-1,1 0 0,-1 0 1,0 0-1,0 0 0,0 0 1,1 0-1,-1 0 0,0 0 1,0 1-1,1-1 0,-1 1 1,0-1-1,1 1 0,-1 0 1,0 0-1,1 0 0,-1 0 1,-1 1-1,-4 7 26,0 0 0,1 0 0,0 0 0,0 1 0,1-1 0,0 1 0,1 1 0,0-1-1,-4 21 1,4-12 30,1 1 0,1-1-1,1 1 1,2 35-1,-1-52-40,1 1 1,-1 0-1,1-1 0,-1 1 0,1-1 0,0 1 0,1-1 0,-1 0 0,1 1 1,-1-1-1,1 0 0,0 0 0,0 0 0,0 0 0,0 0 0,1-1 0,-1 1 1,1-1-1,0 1 0,0-1 0,-1 0 0,2 0 0,-1 0 0,0-1 0,0 1 1,0-1-1,1 0 0,-1 1 0,1-2 0,5 2 0,-3-1-6,0 0-1,1-1 1,-1 0-1,0 0 1,0-1-1,1 0 1,-1 0-1,0 0 0,0-1 1,0 0-1,0 0 1,0 0-1,-1-1 1,1 0-1,-1 0 1,11-8-1,-1-3 46,-1-1 0,0 0-1,23-33 1,3-6 38,-40 54-65,0 0 0,0 0 0,0-1-1,1 1 1,-1 0 0,0 0 0,0-1 0,0 1-1,0 0 1,1 0 0,-1 0 0,0-1-1,0 1 1,0 0 0,1 0 0,-1 0-1,0 0 1,0-1 0,1 1 0,-1 0 0,0 0-1,0 0 1,1 0 0,-1 0 0,0 0-1,0 0 1,1 0 0,-1 0 0,0 0 0,1 0-1,-1 0 1,0 0 0,0 0 0,1 0-1,-1 0 1,0 0 0,0 0 0,1 0-1,-1 1 1,0-1 0,0 0 0,1 0 0,-1 0-1,0 0 1,0 1 0,1-1 0,-1 0-1,6 19 79,-4 22 189,-2-41-265,-1 33 206,0-24-207,0 1 0,1-1 0,0 0 0,1 1 0,-1-1-1,2 1 1,0-1 0,0 0 0,4 11 0,-6-19-38,1 0-1,-1-1 1,0 1-1,1 0 1,-1-1 0,1 1-1,-1-1 1,0 1-1,1 0 1,0-1-1,-1 1 1,1-1 0,-1 0-1,1 1 1,0-1-1,-1 1 1,1-1-1,0 0 1,-1 0-1,1 1 1,0-1 0,-1 0-1,1 0 1,0 0-1,0 0 1,-1 0-1,1 0 1,0 0 0,-1 0-1,1 0 1,0 0-1,0 0 1,-1 0-1,1 0 1,0-1 0,-1 1-1,1 0 1,0-1-1,-1 1 1,1 0-1,0-1 1,-1 1 0,1-1-1,-1 1 1,1-1-1,-1 1 1,1-1-1,-1 1 1,1-2 0,28-33-233,-26 29 164,24-31-681,86-131-1562,-112 167 2393,-1 1 0,0-1 1,0 1-1,0-1 1,1 0-1,-1 1 1,0-1-1,1 1 1,-1-1-1,0 1 0,1-1 1,-1 1-1,1-1 1,-1 1-1,1-1 1,-1 1-1,1 0 0,-1-1 1,1 1-1,-1 0 1,1-1-1,-1 1 1,1 0-1,0 0 1,-1 0-1,1-1 0,0 1 1,-1 0-1,1 0 1,-1 0-1,1 0 1,0 0-1,0 0 1,1 1 18,-1 0 0,-1 0 0,1 0 1,0 1-1,0-1 0,0 0 0,0 0 1,-1 1-1,1-1 0,-1 0 0,1 1 1,-1-1-1,1 3 0,7 47 777,-9-22-685,1 29 91,0-55-243,0 0 0,1-1-1,-1 1 1,1 0 0,-1-1-1,1 1 1,0 0 0,0-1 0,0 1-1,1-1 1,-1 0 0,0 1-1,1-1 1,0 0 0,-1 0 0,3 2-1,-3-3-27,-1-1 0,1 1-1,0-1 1,0 1 0,0-1-1,-1 0 1,1 1 0,0-1 0,0 0-1,0 0 1,0 0 0,-1 0-1,1 0 1,0 1 0,0-2-1,0 1 1,0 0 0,0 0 0,-1 0-1,1 0 1,0 0 0,0-1-1,0 1 1,0 0 0,-1-1-1,3 0 1,16-16-658,11-20-236,-2-1 0,31-55 0,6-8 1007,-64 100-31,-1 0 1,1 0 0,0 0 0,-1 0 0,1 0 0,0 0-1,0 1 1,0-1 0,0 0 0,0 0 0,0 1 0,0-1-1,0 1 1,0-1 0,1 0 0,-1 1-1,0 0 1,-1 0-1,1 0 0,-1 0 1,1 0-1,-1 0 0,1 0 1,-1 1-1,1-1 0,-1 0 1,1 0-1,-1 0 1,1 1-1,-1-1 0,1 0 1,-1 0-1,1 1 0,-1-1 1,0 1-1,1-1 0,-1 0 1,1 1-1,-1 0 0,3 3 341,0 1 0,-1-1-1,0 1 1,0 0 0,2 8-1,0-2-302,80 165 1600,-55-122-1754,-26-47-73,-2-5-54,0 0 0,-1 0-1,1 0 1,0 0 0,1 0 0,-1 0 0,0 0 0,1 0 0,-1 0-1,1-1 1,-1 1 0,1-1 0,0 1 0,0-1 0,-1 0 0,5 2-1,13-1-5043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29.4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80 195 7079,'-12'0'2024,"8"1"-1222,-1-1 0,1 0 0,-1 0 0,1-1 0,-1 1 0,1-1 0,-1 0 0,-5-2 0,9 2-715,0 0 0,0 0-1,0 0 1,0 0 0,0 0-1,0 0 1,0 0 0,0 0-1,0 0 1,1 0 0,-1-1-1,1 1 1,-1 0 0,0-1-1,1 1 1,0 0-1,-1-1 1,1 1 0,0-1-1,0 1 1,0 0 0,0-1-1,0 1 1,0-1 0,0 1-1,0 0 1,1-1 0,-1 1-1,1-1 1,-1 1 0,1 0-1,0-3 1,4-6-57,0 0 1,0 0-1,1 0 0,0 1 1,1 0-1,0 0 0,1 0 1,0 1-1,0 0 0,0 1 1,1 0-1,0 0 1,1 1-1,-1 0 0,20-8 1,-26 12-49,1 1 1,-1 0-1,1 0 1,-1 0-1,1 1 1,-1-1-1,1 1 1,-1 0-1,1 0 1,-1 0-1,1 1 1,3 0-1,-5-1 8,0 1-1,-1 0 1,1-1-1,-1 1 0,1 0 1,-1 0-1,1 0 1,-1 0-1,0 1 1,1-1-1,-1 0 1,0 0-1,0 1 1,0-1-1,0 1 0,0-1 1,0 1-1,0-1 1,-1 1-1,1 0 1,0-1-1,-1 1 1,1 0-1,-1 3 0,3 13 72,-1 0 0,-2 0-1,1 1 1,-2-1 0,0 0-1,-2 0 1,0 0-1,-1 0 1,-6 19 0,0-10-150,0 0 1,-2-1-1,-1 0 0,0-1 1,-20 26-1,25-41-107,1 0 0,-2-1 0,-16 16 0,22-22 51,-1 0 0,0 0 0,1-1 0,-1 1 0,0-1 0,0 0 0,0 0 0,-1 0 1,1-1-1,0 0 0,-1 0 0,1 0 0,-8 1 0,11-2 92,1-1 1,-1 1 0,1 0-1,-1-1 1,1 1-1,-1 0 1,1-1 0,0 1-1,-1-1 1,1 1 0,0-1-1,-1 1 1,1-1-1,0 1 1,-1-1 0,1 1-1,0-1 1,0 1-1,0-1 1,-1 1 0,1-1-1,0 0 1,0 1-1,0-1 1,0 1 0,0-1-1,0 1 1,0-2-1,0-21-134,0 19 106,0-3 70,0 1 0,1-1 0,0 0 0,0 1 0,0-1 0,1 0 0,0 1 0,0 0 0,0-1 0,5-7 0,-5 12 115,0-1 0,0 0 0,0 1 0,0-1 1,1 1-1,-1 0 0,0-1 0,1 1 0,0 0 0,0 1 0,0-1 0,-1 0 0,1 1 1,1 0-1,-1 0 0,0 0 0,0 0 0,0 0 0,1 0 0,-1 1 0,0 0 1,6-1-1,-4 2 99,0 0-1,-1 0 1,1 1 0,-1-1 0,1 1 0,-1 0 0,0 0 0,0 1 0,0-1 0,0 1 0,0 0-1,6 5 1,-5-3-138,0-1 0,0-1-1,0 1 1,0-1-1,1 0 1,0 0 0,-1 0-1,10 2 1,2-3-399,13 3 1245,-29-4-1121,0-1 1,0 1-1,-1-1 0,1 0 1,0 1-1,0 0 1,0-1-1,-1 1 1,1-1-1,0 1 1,-1 0-1,1 0 1,0-1-1,-1 1 0,1 0 1,-1 0-1,0 0 1,1 0-1,-1 0 1,1-1-1,-1 1 1,0 0-1,0 0 1,0 0-1,1 0 0,-1 0 1,0 2-1,0 2-7851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39.0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29 10154,'0'-28'5863,"0"32"-1611,0 12-4208,-2-6-15,1 1 1,-2-1-1,1 0 1,-2 0-1,1 0 1,-1 0-1,-1 0 1,1-1-1,-9 11 1,-16 39 64,29-58-102,0-1-1,0 1 1,-1-1 0,1 0-1,0 1 1,0-1-1,0 1 1,0-1 0,0 1-1,0-1 1,0 1-1,0-1 1,0 0 0,0 1-1,0-1 1,0 1-1,1-1 1,-1 1 0,0-1-1,0 0 1,0 1-1,1-1 1,-1 1 0,0-1-1,0 0 1,1 1-1,-1-1 1,0 0 0,1 1-1,-1-1 1,0 0-1,1 0 1,0 1 0,20 5-668,39-6-761,-42-1 1214,2 1 153,-14-1 58,0 1-1,0 0 1,1 0 0,-1 1-1,0 0 1,0 0 0,8 2 0,-12-2-8,0 0 0,-1 0 0,1 0 0,0 1 0,-1-1 0,1 0 0,0 1 0,-1-1 0,0 1 0,1 0 0,-1-1 0,0 1 0,0 0 0,0 0 0,0 0 0,0 0 0,0 0 0,0 0 0,-1 0 0,1 0-1,-1 0 1,0 0 0,1 0 0,-1 0 0,0 4 0,0 5 150,1 0-1,-1 0 0,-1 1 1,0-1-1,-1 0 0,0 0 1,0-1-1,-1 1 0,-8 18 1,8-22-87,-1-1 0,0 0 0,0 0-1,0-1 1,-1 1 0,0-1 0,0 0 0,0-1 0,-1 1 0,1-1 0,-1 0 0,0 0 0,0-1 0,-1 1 0,1-1 0,-11 3 0,9-4-92,0 0 0,0 0-1,0 0 1,-17 0 0,1-3-2492,23 1 2328,0-1 0,1 1-1,-1 0 1,1 0 0,-1-1 0,1 1-1,-1 0 1,1-1 0,-1 1 0,1-1-1,-1 1 1,1-1 0,0 1 0,-1-1-1,1 1 1,-1-1 0,1 1 0,0-1-1,0 1 1,-1-1 0,1 1 0,0-1 0,0 0-1,0 1 1,0-1 0,0 1 0,0-1-1,0 0 1,0 1 0,0-2 0,-1 0-555,-1-20-6113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39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33 8680,'8'0'737,"3"0"640,7 0 1154,2-3-1250,5-1-288,4 0-417,-1-3 257,-1 2-384,-2-1-1,-5 3-352,-2 3 32,-3 0-128,-1 0-128,-2 0-641,3 0-832,-5 0-641,-2 0-2787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39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308 0 10826,'-5'10'863,"1"0"-1,-2-1 1,1 0 0,-1 0-1,-8 9 1,0 2-193,-130 215 2421,118-184-3047,3 0 1,-30 101-1,50-144-519,2 0 0,-1 0 0,1 0 0,0 12 0,4-19-3285,10-5 638,10-14-3449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40.1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120 50 11115,'0'-1'2888,"-5"3"-1783,-2 4-820,1-1 0,0 1 1,0 0-1,0 1 1,1-1-1,0 1 1,-6 12-1,-28 56 594,38-72-849,-3 5 9,1-1-1,-1 1 1,2 0-1,-1 0 1,1 0-1,1 0 1,-1 0-1,1 0 1,1 0-1,-1 1 1,1-1-1,1 0 1,1 12-1,0-18-33,-1 0 0,1 0-1,0 1 1,0-1 0,0 0 0,0-1 0,0 1-1,0 0 1,1-1 0,-1 1 0,0-1-1,1 1 1,-1-1 0,1 0 0,0 0-1,-1-1 1,1 1 0,0 0 0,-1-1-1,1 1 1,5-1 0,1 1 11,0-1 1,0 0-1,0 0 0,0 0 1,16-4-1,-19 1-41,0 1 0,0-1 0,0 0 0,0 0 0,-1-1 0,1 1 0,-1-1 0,0 0 0,0-1 0,0 0 0,-1 1 0,1-1 0,-1-1 0,0 1 0,-1-1 0,1 1 0,-1-1 0,0 0 0,3-12 0,0 1-6,-1 0-1,-1 0 1,0-1-1,-1 0 0,-1 1 1,-1-23-1,-1 36 74,0 0-1,0 0 0,0 1 0,-1-1 1,0 0-1,0 1 0,0-1 0,0 1 0,-1-1 1,1 1-1,-1 0 0,0-1 0,0 1 1,0 0-1,0 0 0,0 0 0,-1 1 1,1-1-1,-1 0 0,0 1 0,0 0 0,0 0 1,0 0-1,-4-2 0,-1 0 68,1 1 0,-1 0-1,0 1 1,1 0-1,-1 0 1,0 1 0,0 0-1,-1 0 1,1 1 0,-10 1-1,16-1-152,1 0 0,0 1 0,-1-1-1,1 1 1,-1-1 0,1 1-1,0-1 1,0 1 0,0 0 0,-1 0-1,1 0 1,0 0 0,0-1-1,0 1 1,0 1 0,0-1 0,0 0-1,1 0 1,-1 0 0,0 0-1,0 1 1,1-1 0,-1 0 0,1 1-1,-1-1 1,1 0 0,0 1-1,-1 1 1,-3 41-6968,4-42 6543,0 13-7918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40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 5189,'6'0'13194,"-6"12"-11011,-8 17-2965,-17 9 957,11-17-158,-21 42-1,34-61-149,0 0-1,0 0 0,1 0 0,-1 0 1,0 0-1,1 0 0,-1 0 0,1 0 1,0 0-1,-1 0 0,1 0 0,0 0 1,0 0-1,1 2 0,0-1-88,1 0-1,-1-1 1,1 1 0,0-1-1,0 1 1,0-1-1,0 0 1,4 4 0,2 3 834,-3-5-598,0 1-1,0-1 1,0 0-1,0-1 1,1 0-1,0 1 1,-1-1-1,1-1 1,0 0-1,0 1 1,1-2-1,-1 1 1,0-1-1,11 1 1,-12-1-180,0-1 1,-1-1 0,1 1-1,0-1 1,-1 1-1,1-1 1,-1-1-1,1 1 1,4-3-1,-6 3-308,1-1 0,-1 0 0,0 0-1,0-1 1,1 1 0,-2-1 0,1 1-1,0-1 1,0 0 0,-1 0 0,4-6-1,-2 1-933,0 0 0,0 0-1,-1-1 1,2-11 0,0 0 1757,-3 4 16433,-2 30-16220,-2-1-1,0 0 1,-1 1 0,-7 20 0,-2 10 302,9-27-822,-33 168 1293,31-146-3145,1 46 1,4-64-4913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4.8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0 661 3427,'0'0'3689,"0"17"-1479,1-3-1973,0 1-1,1-1 1,1 1-1,0-1 1,1 0-1,0 0 1,1-1-1,1 1 1,11 18-1,-17-31-225,0-1-1,0 0 1,0 0 0,0 0-1,0 0 1,0 0 0,0 0-1,0 0 1,0 1-1,0-1 1,0 0 0,0 0-1,0 0 1,0 0 0,0 0-1,0 0 1,0 0 0,0 0-1,1 0 1,-1 0-1,0 1 1,0-1 0,0 0-1,0 0 1,0 0 0,0 0-1,0 0 1,0 0 0,1 0-1,-1 0 1,0 0-1,0 0 1,0 0 0,0 0-1,0 0 1,0 0 0,0 0-1,0 0 1,1 0 0,-1 0-1,0 0 1,0 0-1,0 0 1,0 0 0,0 0-1,0 0 1,0 0 0,0 0-1,1-1 1,-1 1 0,0 0-1,0 0 1,0 0-1,0 0 1,0 0 0,0 0-1,0 0 1,0 0 0,0 0-1,0 0 1,0-1 0,5-10 1347,6-12 211,54-31-1371,103-68-1,-94 75-96,245-171 76,-231 157-172,2 4 1,153-72-1,-225 121 182,-1 0 0,1-2 0,-1 0-1,-1-1 1,0-1 0,25-23 0,-39 33-190,1-1 0,-1 1 0,1 0 0,-1 0 0,1 1-1,0-1 1,5-2 0,13 0-4387,-13 4-526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47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2006 107 993,'0'0'3571,"0"-32"-14,0 24 686,0-14 1860,7-23-6110,-6 58 107,0 4 105,-1 0-1,-1 0 1,-4 32-1,-13 5-155,-45 91 0,27-67-13,25-53-37,-46 95 59,48-103-55,-1-1 1,-1 0-1,-1 0 1,-23 24 0,-25 19-22,-197 186 29,-17-22 6,215-187-1,-1-3-1,-1-2 0,-87 30 1,96-40-3,-31 13 15,-1-4 1,-153 34-1,168-56 23,0-3-1,-81-4 0,78-2 173,71 1 935,-1 5-4446,-7 3-3406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49.8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1 192,'0'7'417,"0"-3"-257,0 1-288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50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1 715 192,'0'18'784,"0"-7"2986,14-25-540,-11 9-3109,1 0 0,0 0 0,0 0 0,0 1 1,0 0-1,1 0 0,-1 0 0,9-5 0,47-25 255,-29 18-27,96-60 838,108-55-266,-65 60-369,215-59 0,189-11 485,-412 110-795,1 8 0,250-5 0,-237 25 92,331 3 284,-346 7-34,181 31-1,-288-27-466,-1 2-1,-1 2 1,0 3-1,53 26 1,187 112 120,-218-114-160,-28-17 66,-1 1-1,-1 3 0,-1 2 1,-2 2-1,48 48 0,31 41 291,-108-109-419,1 0 1,0 0 0,1-1-1,0-1 1,0 0 0,1-1-1,24 11 1,-35-16-183,-12-8-1746,-13-9-3787,-8-9-5702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57.1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8808,'0'0'4308,"4"-1"-1372,23-1-2439,118 2 373,-141-1-827,0 1-1,0-1 0,0 1 1,0-1-1,0 0 1,0 0-1,0-1 0,0 1 1,0-1-1,4-3 1,10-12-1612,-17 16 993,0-1 0,0 1 1,0-1-1,0 0 0,-1 1 0,1-1 0,-1 0 0,1 1 0,-1-1 0,0 0 0,1-3 0,-1-4-4602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57.4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8136,'-10'0'1761,"2"0"1,2 4-385,2 16-736,0 5 32,4 9 512,0 2-385,0 7-287,0 4-385,0-2 96,0-1-256,0-3 64,0-3-96,0-2-737,0-2-1216,0 1-1122,0-5-4004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57.8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37 10666,'0'-4'1089,"10"2"-576,6-3 704,5 0-416,1-1-513,0 1 0,3-1-288,-7 5-128,0-1-2274,-10 2-2595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59.0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0 283 4068,'8'7'514,"0"0"-1,0-1 1,0 0-1,1 0 1,0-1 0,0 0-1,0 0 1,1-1 0,9 2-1,17 5 649,43 5 0,-34-7-641,141 34 860,169 30-638,162-11-647,-308-39-421,414-3-1367,-587-22 1609,-1-1 0,-1-2 0,1-1 0,-1-2 0,0-2 0,42-16 0,186-101 217,-98 42 729,-123 66-553,-2-2-1,-1-2 1,0-1-1,-2-2 1,57-53 0,-4-19 1868,-55 64-2050,-33 33 464,-4 1-4056,-13 0-1047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59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 6854,'6'-3'9686,"13"2"-7587,25 0-3157,-42 1 1537,81 0 81,-81-1-402,-1 9-12594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00.2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38 9577,'0'-2'1698,"6"2"-866,6-2-319,4-1 256,5-3 95,1 3 193,2 1-288,1 2-384,-1 0-1,-6-2-384,-2 2 160,-1-2-192,-1-1 160,-2 1-448,-4 0-673,-2 0-1185,-2 0-1217,-4-3-3972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00.5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0 12684,'-11'16'2146,"7"6"-1633,2 3-289,2 2 64,0 0-288,0 2 0,0-2-1858,0-7-6213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6.0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83 383 4388,'-20'1'1652,"-14"0"1249,14-5 1846,20 4-4690,-1 0 0,1 0 0,-1 0 1,1 0-1,0 0 0,-1-1 0,1 1 1,-1 0-1,1 0 0,0-1 0,-1 1 1,1 0-1,-1 0 0,1-1 0,0 1 1,0 0-1,-1-1 0,1 1 0,0-1 1,0 1-1,-1 0 0,1-1 0,0 1 0,0-1 1,0 1-1,0-1 0,-1 1 0,1 0 1,0-1-1,0 1 0,0-1 0,0 1 1,0-1-1,0 1 0,0-1 0,0 1 1,0-1-1,1 1 0,-1 0 0,0-1 1,0 1-1,0-1 0,0 1 0,1-1 1,-1 1-1,0 0 0,0-1 0,1 1 1,-1 0-1,0-1 0,1 1 0,-1 0 1,0-1-1,1 1 0,-1 0 0,1 0 1,-1-1-1,0 1 0,2 0 0,24-14-96,50-3 703,150-15 0,-20 5-380,47-26-190,31-6 87,-195 45-131,112-4-1,-73 15-18,-35 3 44,1-5 0,150-26 0,-124 3-71,152-27 77,-193 51-433,-78 4 312,-1 0 0,0 1 0,1-1 0,-1 0 0,1 0 0,-1 1 0,1-1 0,-1 1 0,0-1 0,1 0 0,-1 1 0,0-1-1,1 1 1,-1-1 0,0 1 0,0-1 0,1 1 0,-1-1 0,0 1 0,0-1 0,0 1 0,0-1 0,1 1 0,-1-1 0,0 1 0,0-1 0,0 1 0,0-1 0,-1 1 0,-4 11-4252,-15-3-1810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34.9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1183 7303,'-33'9'3486,"44"-9"-3070,-4 0-379,1-1-1,-1 0 0,0 0 1,0-1-1,-1 0 0,1 0 1,0 0-1,-1-1 1,1 0-1,-1 0 0,0-1 1,0 0-1,0 0 0,-1 0 1,7-7-1,267-216 1076,-110 87-948,85-76-161,175-134-11,-416 341 5,277-184-806,-286 191 512,4-2 479,-6 0-3788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35.8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0 108 3940,'3'-4'214,"-1"0"0,1-1 0,0 1 0,0 0 0,1 0 0,-1 0 0,1 1 0,-1-1 0,1 1 0,1 0 0,-1 0 0,0 0 0,0 1 0,1-1 0,0 1-1,-1 0 1,1 1 0,0-1 0,0 1 0,8-2 0,10 0 604,1 1-1,-1 1 0,31 2 0,-16 0-1100,19-1 312,775-10 769,86 3-606,-529 10-128,-199-4 36,535 12-322,99 0-83,-519-33-394,104-3-337,-404 25 1004,105 4-611,-96-2-13,0 0 0,0 1 0,0 0-1,0 1 1,19 9 0,-4 1-2894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36.8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12 216 5381,'0'-1'221,"-1"1"-1,0 0 1,0-1-1,1 1 1,-1-1-1,0 1 1,1-1 0,-1 1-1,1-1 1,-1 0-1,0 1 1,1-1-1,0 0 1,-1 1-1,1-1 1,-1 0 0,1 0-1,0 1 1,-1-1-1,1 0 1,0 0-1,0 1 1,-1-3 0,21 1 3676,-8 3-5059,295 9 1752,-159-2-436,269-20-1,715-82 309,-289 30-438,174 19-179,-455 61-1078,-113 27-11,-424-41-119,-8-1-1560,-33 5-9,0-2-1723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37.2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1586 0 6726,'0'0'3182,"-21"10"-1922,-10 11-861,2 1-1,0 1 1,-32 35-1,1-2-300,-91 80-54,-315 267 985,-67 51-79,365-272-2450,167-180 1078,-1 0-1,1-1 0,0 1 1,-1-1-1,1 1 1,-1-1-1,0 0 0,1 0 1,-1 1-1,0-1 0,-2 1 1,-11 0-7442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39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704 0 769,'-9'4'7913,"-47"31"-8027,9 3-958,1 3-1,-57 65 0,-5 6-1955,31-42 3552,-53 53-541,104-96 345,1 1-1,-35 54 1,57-79-370,1 0 1,0 1 0,1-1 0,-1 1-1,1-1 1,-1 1 0,1 0 0,0-1-1,0 1 1,0 6 0,1-10-445,6 0-2386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40.0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0 384,'30'0'3561,"315"11"-1471,0 0-214,118 9-1764,-238-6-74,92-3-204,217 3 193,-462-17-67,99-18-1,-62 5-321,-65 11 62,244-18 573,235 30 747,-303-5-1147,-143-2-3611,-69 0-517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41.7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6 5926,'0'1'27,"0"-1"0,0 0-1,0 0 1,0 0 0,0 0 0,0 0 0,0 1 0,0-1 0,0 0 0,0 0 0,1 0 0,-1 0 0,0 1 0,0-1 0,0 0 0,0 0 0,0 0 0,0 0 0,0 1 0,0-1 0,0 0 0,0 0-1,0 0 1,-1 0 0,1 1 0,0-1 0,0 0 0,0 0 0,0 0 0,0 0 0,0 1 0,0-1 0,0 0 0,0 0 0,-1 0 0,1 0 0,0 0 0,0 0 0,0 1 0,0-1 0,0 0 0,-1 0-1,1 0 1,0 0 0,0 0 0,0 0 0,0 0 0,0 0 0,-1 0 0,1 0 0,0 0 0,0 0 0,0 0 0,0 0 0,-1 0 0,1 0 0,0 0 0,0 0 0,0 0 0,-1 0 0,17 8 1019,40-2-90,0-3 0,72-3-1,-42-2-704,981 2-118,-797 22-379,-17-1 215,-149-20 65,133-15 1,-151 4-413,0 4 1,0 4-1,165 17 0,-202-10 310,-1-3 0,0-1 0,66-8-1,141-31 81,-233 34-34,31-3-123,1 2-1,67 4 0,-81 1-794,-39 0 945,0 0-1,-1 0 1,1 0 0,0 0-1,-1 0 1,1 0 0,0 0-1,-1 0 1,1 0 0,0 1-1,-1-1 1,1 0 0,-1 0-1,1 1 1,-1-1 0,1 0-1,0 1 1,-1-1 0,1 1-1,-1-1 1,1 0 0,-1 1-1,0-1 1,1 1 0,-1 0-1,1-1 1,-1 1 0,0-1-1,0 1 1,1-1 0,-1 1-1,0 0 1,0-1 0,0 1-1,1 0 1,-1-1 0,0 1-1,0-1 1,0 1 0,0 0-1,0-1 1,0 1 0,-1 0-1,1 1 23,-1 0 0,1 0 0,-1 0 0,1 0 0,-1 0 0,0 0 0,0 0 0,0 0-1,0-1 1,0 1 0,0 0 0,-1-1 0,-1 3 0,-55 45 24,28-25-18,1 2-1,2 0 1,-29 36-1,-115 132 43,125-145-69,14-14 5,-126 144 191,156-175-108,-1-1 1,1 1-1,0-1 0,1 1 1,-1 0-1,0 0 0,1 0 1,0 0-1,0 0 0,0 0 0,0 5 1,1-9 839,0-7-4698,0-11-3186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43.0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2188 717 5958,'-1'0'8314,"-10"0"-8349,0-7 78,0 1-1,0-2 0,0 0 0,-9-9 0,-12-8 20,-423-280-419,393 271 302,-1 3 0,-1 2-1,-1 3 1,-1 3-1,-124-26 1,-67 20 241,177 23-138,-1-3 1,-140-36-1,179 32 79,0 0 0,-1 3 0,0 2 0,-87-6 0,104 14-70,14-1 10,0 1-1,0-1 1,0 2 0,0 0-1,1 0 1,-1 2 0,0-1-1,1 1 1,-1 1 0,-14 6-1,25-8-452,0 1 1,0-1-1,0 0 0,1 1 0,0-1 0,-1 1 0,1-1 0,0 0 0,0 1 0,0-1 0,0 1 0,1 3 0,0 2-2076,-1 13-5636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3:44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53 1313,'-6'-2'3232,"3"-10"-1616,4 6 3861,35 6-5605,9 3 715,-47-21 806,0 16-1313,-1 1 0,1-1 0,0 0 0,-1 1 0,1-1 0,-1 1 0,0 0 0,1 0 0,-1 0 0,0 0 0,0 0 0,1 1 0,-1-1 0,-5 1 0,-41 0 903,48 0-989,-1 1 0,0-1-1,1 1 1,-1 0-1,1 0 1,-1-1-1,1 1 1,-1 0-1,1 1 1,-1-1-1,1 0 1,0 0-1,0 1 1,0-1-1,0 0 1,0 1-1,0-1 1,0 1-1,0-1 1,0 1-1,1 0 1,-2 2-1,2-3-19,-1 1 1,1-1-1,-1 0 0,1 0 0,-1 1 0,1-1 1,0 0-1,0 1 0,0-1 0,0 0 0,0 1 1,0-1-1,0 0 0,0 1 0,0-1 0,1 0 0,-1 1 1,0-1-1,1 0 0,-1 0 0,1 1 0,0-1 1,-1 0-1,1 0 0,0 0 0,0 0 0,-1 0 1,1 0-1,2 1 0,6 2-170,0-1 0,0-1-1,0 0 1,1 0 0,-1-1 0,12 1 0,12-1 533,-26-1 210,-9 0 300,-12 0-346,-19 2 460,31-2-1125,1 1 0,-1-1 0,1 1 1,0 0-1,-1 0 0,1-1 0,0 1 0,0 0 1,0 0-1,-1 0 0,1 0 0,-1 2 0,-6 8-3770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03.7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1 917 4901,'6'2'975,"0"0"-1,0 0 1,0-1 0,0 1 0,10-1 0,66-2 269,-38-1-816,-23 2-380,-1 0 0,1-2 0,-1 0 0,28-8 0,-39 7-8,1 0-1,-1-1 0,0 0 0,0 0 0,-1-1 0,0 0 1,1 0-1,-2-1 0,1-1 0,-1 1 0,10-11 0,-6 4 6,-1 0 0,-1-1-1,0 0 1,0 0 0,-2-1 0,0 0-1,0-1 1,4-17 0,-5 8-52,-1 0 0,0 0 0,-2 0 1,-1-41-1,-1 35 27,2 0 1,0 0 0,3 0-1,0 0 1,2 1-1,1 0 1,1 1-1,2 0 1,1 1 0,1 0-1,1 1 1,1 0-1,26-30 1,-34 49-2,0 0-1,0 0 1,0 1 0,1 0-1,0 1 1,1 0 0,-1 0 0,1 1-1,0 0 1,1 1 0,-1 0-1,1 1 1,0 0 0,-1 1-1,1 0 1,0 0 0,1 1-1,-1 1 1,0 0 0,0 0-1,22 4 1,-30-2-10,1-1 0,0 1 0,-1-1 0,1 1 0,-1 0 1,0 0-1,0 1 0,1-1 0,-2 1 0,1 0 0,0-1 0,0 1 0,-1 1 0,0-1 0,1 0 0,-1 0 0,2 7 0,5 8 18,-1 0-1,6 23 0,-11-30-38,27 117-133,-23-90 68,23 73 0,22 62-385,-35-108 130,28 68-1,-40-121 311,1 0-1,0 0 0,1-1 1,0 0-1,0 0 1,17 18-1,-19-25-10,-1 1 0,1-1 0,0 0 0,0-1 0,0 1-1,1-1 1,-1 0 0,1-1 0,-1 1 0,1-1 0,0 0 0,0 0 0,0-1 0,0 0 0,1 0 0,8 0 0,222 0-3588,0 0-3857,-212-1 6677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6.8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0 462 7399,'0'0'1911,"13"2"-731,64-5 1553,122-18 1,75-32-2598,-230 44 64,1038-271 115,-1005 253-185,1 3 0,142-23-1,-202 49-911,-16 2-1651,-10 4-117,-12 3-1763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07.0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19 981 8648,'-1'0'182,"1"0"-1,-1 0 1,0-1-1,1 1 1,-1 0-1,0 0 0,1-1 1,-1 1-1,0 0 1,1-1-1,-1 1 1,1 0-1,-1-1 1,1 1-1,-1-1 1,1 1-1,-1-1 1,1 1-1,0-1 0,-1 1 1,1-1-1,0 0 1,-1 1-1,1-1 1,0 1-1,-1-1 1,1-1-1,-5-27 1187,9-32-1160,3 28-83,1 0-1,22-55 1,-15 47-109,3-10 34,1 1 0,3 1-1,2 2 1,2 0 0,63-84 0,-80 120-81,0 2-1,0-1 1,1 1 0,12-8 0,-19 15 25,0 0 1,0 0-1,0 0 1,0 0-1,0 1 0,0-1 1,0 1-1,1 0 1,-1 0-1,1 0 1,-1 1-1,1-1 1,-1 1-1,1 0 1,-1 0-1,1 0 1,-1 0-1,1 0 1,-1 1-1,6 1 1,-7 0 17,0-1 1,1 1-1,-1-1 0,0 1 1,0 0-1,-1 0 1,1 0-1,0 0 1,-1 0-1,1 0 1,-1 1-1,0-1 1,0 0-1,2 6 1,11 36 114,0 29-206,7 143-1,-3-23 74,-15-170 8,32 183 8,-27-172-9,2 1 0,1-1 0,28 58 0,-36-86-51,1 1-1,0-1 1,0-1 0,1 1-1,0-1 1,0 1-1,8 5 1,-12-10 42,0 0 1,0 0-1,0 0 1,1 0-1,-1 0 1,0 0-1,0-1 1,1 1-1,-1 0 1,1-1-1,-1 1 1,0-1-1,1 0 1,-1 1-1,1-1 1,-1 0-1,1 0 1,-1 0-1,1 0 1,-1 0-1,1 0 1,-1 0-1,1-1 1,-1 1-1,1 0 1,-1-1-1,0 1 1,1-1-1,-1 0 1,0 1-1,1-1 1,-1 0-1,0 0 1,0 0-1,0 0 1,0 0-1,1 0 1,-2 0-1,1 0 1,0 0-1,0-1 1,1 0-1,9-18 42,-1-1 0,0 1-1,-2-1 1,0-1 0,-1 0 0,4-26-1,13-141-12,-12 78 5,2 4 60,82-449 335,-90 535-337,1 0 0,1 1 0,16-31 0,-23 49-96,0 1-1,0 0 1,0 0-1,0 0 1,0-1-1,0 1 1,0 0-1,1 1 1,-1-1-1,0 0 1,1 0-1,-1 1 1,0-1-1,1 0 1,-1 1-1,1-1 1,-1 1-1,1 0 1,0 0-1,-1-1 1,1 1-1,-1 0 1,1 0-1,-1 1 1,1-1-1,2 1 1,-2-1 24,0 0 0,1 1 1,-1 0-1,0-1 0,0 1 1,1 0-1,-1 0 0,0 0 1,0 1-1,0-1 0,0 0 1,0 1-1,-1-1 0,1 1 1,0 0-1,2 3 0,6 13 2,-1 0-1,-1 1 1,-1 0-1,-1 0 1,0 1-1,-2-1 1,5 39-1,-5 10 2,-4 69-1,-2-52-23,2-65 3,0 68-2,3 0-1,17 104 0,-19-185 8,4 23-6,1 0 0,2-1 1,14 39-1,-18-61-9,-1 1 0,1 0 0,1-1 0,-1 1 0,1-1 0,1-1 0,-1 1 1,1-1-1,0 0 0,1 0 0,-1 0 0,1-1 0,0 0 0,0-1 0,1 1 0,13 4 0,6 0-685,53 10-1,-55-14-1978,2 1-4837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0.1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1220 73 3011,'-56'10'1889,"-69"22"1,-29 7 2269,109-29-3893,1 1 1,1 3-1,0 1 0,-47 25 1,-154 94 1367,234-128-1589,-23 13 105,0 3 0,1 0 1,2 2-1,0 2 0,-46 51 0,62-60-105,0 1-1,1 0 1,1 1 0,1 1-1,1 0 1,0 0-1,2 1 1,0 0-1,2 1 1,0-1-1,-4 31 1,3 27 144,5 128 1,4-180-151,1 0 1,1-1-1,2 1 1,11 33-1,2-8-25,27 54-1,-33-81 18,1-1-1,1-1 0,1 0 1,1 0-1,1-2 1,1 0-1,1-2 1,1 0-1,40 29 0,-38-33 1,1-1 0,1 0-1,0-2 1,0-1-1,1-1 1,0-1-1,1-1 1,0-2 0,1 0-1,41 2 1,445 8 172,-454-16-251,-38-1 65,-1-1 0,1-1 0,-1-1 0,0-1 0,0 0 0,-1-2 0,1 0-1,-2-2 1,1 0 0,29-19 0,-9 1 45,-1-2-1,-1-2 1,56-57-1,-24 13-6,-2-3-1,-5-4 1,93-152 0,-150 222-52,78-146 493,-76 139-422,-1-1 1,0 0-1,-2 0 0,0 0 1,-1-1-1,1-32 0,-3 21 89,0 7-13,-1 0 0,-1 0 0,-1 0 0,-2 0-1,0 0 1,-11-38 0,-2 17 238,-42-80 0,49 111-240,0 0 1,-1 0-1,-1 1 0,0 0 0,-1 1 0,-1 1 0,0 0 0,-21-15 0,-6-1 682,-47-42 0,60 43-745,22 20-36,-1 1 0,1 0 0,-2 0 1,1 0-1,0 1 0,-1 0 0,0 0 0,0 1 0,-1-1 1,1 2-1,-1-1 0,0 1 0,0 0 0,-13-2 0,-32 0 65,-63 3 0,18 1 11,86 1-135,1-1-9,0 1 1,0 0-1,-14 2 1,22-1-49,-1 0 0,1 0 0,-1 0 0,1 0 1,0 0-1,-1 1 0,1 0 0,0-1 0,0 1 0,0 1 1,0-1-1,0 0 0,-4 6 0,-9 12-1698,1 2-1,1 0 1,-17 33-1,28-48 900,-13 19-3981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3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717 149 160,'-15'-23'-266,"15"21"620,-1 0 1,0 0 0,0 0 1,0 1-1,0-1 0,0 0 0,0 1 0,-1-1 0,1 1 0,0-1 0,-1 1 0,0 0 0,1-1 1,-1 1-1,1 0 0,-1 0 0,0 0 0,0 0 0,0 1 0,0-1 0,0 0 0,1 1 0,-1-1 0,0 1 1,0 0-1,0 0 0,0-1 0,-4 2 0,-21-2 1518,18 0-1597,0 1 0,0-1 0,0 2 0,0-1 0,0 1 0,0 1 0,0-1 0,0 2 0,0-1 0,0 1 0,1 0 0,-16 9 0,-100 62 525,79-49-283,1 2 0,-41 33-1,68-43-334,0 1 0,1 1-1,1 0 1,1 1-1,1 1 1,-20 42-1,-5 5 254,33-59-392,0 1 0,1 0-1,0 0 1,0 0 0,1 1 0,1-1 0,-3 20 0,2 2-45,3 42 0,1-29 26,-1-35-18,1 0 1,1 1-1,0-1 1,0 0-1,8 18 1,-8-22-5,0 0-1,1 0 1,0 0 0,0 0-1,1 0 1,0-1 0,0 0-1,0 0 1,0 0 0,7 6-1,21 9 51,1-1 0,1-2 0,44 17 0,-22-10 2,191 82 244,-221-95-285,0-1 0,1-2 0,0 0 0,0-2 0,1-1 0,-1-1 0,35 0 0,3-2 48,-46 0-37,1-1 1,-1 0-1,0-2 1,0 0 0,1-2-1,26-6 1,-9-3 39,64-31 0,-86 35-48,-1 0-1,0-1 1,-1-1-1,1 0 0,-2-1 1,22-23-1,22-31-64,-17 22 57,-3-2 0,46-70 0,-74 99 6,0-1 0,-2 0 0,9-31 0,9-24 32,-14 48-11,-2-1 0,-1 0 1,-1 0-1,-1 0 0,-1-1 0,-2 0 1,0 0-1,-2 0 0,-4-43 1,2 59 25,0 0 1,-1 0-1,0 1 1,0-1-1,-1 1 1,-1 0-1,0 0 1,0 0-1,0 0 1,-1 1-1,0 0 1,-1 0-1,0 1 1,0 0-1,-1 0 1,0 0-1,0 1 1,-15-8 0,-9-5 192,-2 2 1,0 1-1,-61-18 1,-97-21 769,161 47-945,0 2 0,0 0 0,-1 2 0,1 1 0,-1 2 0,-38 3 0,57 0-77,1 0 0,0 0 0,-17 6 0,17-3 25,-1-2 0,-24 4 0,36-7-32,-18 1 77,1 1-1,0 1 0,-1 1 1,-21 7-1,36-10-152,0 1 0,0-1 0,0 1 1,0 0-1,0 1 0,1-1 0,-1 0 0,1 1 0,-1 0 0,1 0 1,0 0-1,0 0 0,0 1 0,1-1 0,-1 1 0,1 0 0,0-1 1,0 1-1,0 0 0,0 0 0,1 1 0,-1-1 0,0 8 0,0 25-2637,2 2-2119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4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250 657 7399,'-1'0'153,"0"0"0,0-1 0,0 1 0,0-1 0,0 0 0,0 1 0,0-1 0,0 0 0,0 1 0,1-1 0,-1 0 0,0 0 0,0 0 0,1 1 0,-1-1 0,1 0 0,-1 0 0,0 0 0,1 0 0,0 0 0,-1-1 0,1 1 0,0 0 0,-1 0 0,1 0 0,0 0 0,0-1 0,-7-49 941,2 14-274,-38-101 1792,-82-177-2293,117 298-286,4 7-10,0 0 1,-1 1-1,0-1 1,-1 1-1,1 0 1,-9-8-1,14 17-39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5.2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16 352 10378,'0'-1'180,"-1"1"0,1 0-1,-1 0 1,1 0 0,-1 0 0,0 0 0,1-1 0,-1 1 0,1 0 0,-1 0-1,1-1 1,-1 1 0,1 0 0,-1-1 0,1 1 0,0-1 0,-1 1 0,1-1-1,-1 1 1,1 0 0,0-1 0,-1 1 0,1-1 0,0 0 0,0 1 0,0-1-1,-1 0 1,-3-24 576,8-28-1343,3 7 645,0 3-493,2-65 0,-8 87 485,-1 15 80,1-1 1,-1 1-1,0 0 1,-1 0 0,-1-8-1,3 30-955,-1-13 836,0 1 0,0-1 0,0 1 0,1-1 0,-1 1 0,1-1 0,0 0 0,2 7 0,0-6-14,-1 1-1,1-1 0,0 1 1,0-1-1,1 0 1,-1 0-1,1 0 1,0-1-1,0 1 0,0-1 1,0 0-1,6 3 1,3 0-13,0 0 0,1-1-1,15 4 1,-18-6 15,-11-3 3,0 0-1,1 0 1,-1 0 0,0 0 0,1 0-1,-1 1 1,0-1 0,0 0 0,1 0-1,-1 0 1,0 0 0,1 0 0,-1 1-1,0-1 1,0 0 0,0 0 0,1 1-1,-1-1 1,0 0 0,0 0-1,0 1 1,0-1 0,1 0 0,-1 0-1,0 1 1,0-1 0,0 0 0,0 1-1,0-1 1,0 0 0,0 0 0,0 1-1,0-1 1,0 0 0,0 1 0,0-1-1,0 1 1,-8 12 148,-14 6 114,-21 9-105,29-20-56,0 1 0,1 1-1,0-1 1,-21 23 0,28-19-1074,9-4-4032,7-4-41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5.7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61 501 5701,'0'0'5421,"1"1"-4320,5-7-1259,4-10 284,-1-1 1,-1-1 0,0 1 0,8-31 0,15-78-1279,-25 79 389,-1 0-1,-2-63 1,-2 108 809,-1 0 1,0 0 0,0 0 0,0 1-1,-1-1 1,1 0 0,0 0 0,-1 0-1,1 0 1,-1 0 0,1 1 0,-1-1-1,0 0 1,0 1 0,0-1 0,0 0-1,0 1 1,0-1 0,-1 1-1,1-1 1,0 1 0,-2-1 0,0 0 135,-1 1 1,1-1 0,-1 1 0,1 0 0,-1 0-1,1 1 1,-1-1 0,1 1 0,-1 0 0,-6 0-1,8 1-152,-1-1-1,1 1 0,-1 0 1,1 0-1,-1 0 0,1 0 0,0 0 1,-1 0-1,1 1 0,0-1 1,0 1-1,0-1 0,0 1 1,0 0-1,1 0 0,-1 0 1,0 0-1,1 0 0,-1 0 0,1 0 1,0 1-1,-1 2 0,-5 9 110,1 0-1,-6 21 0,11-34-138,-7 30 21,1 0 0,1 1-1,2 0 1,1 0 0,1 0-1,2 1 1,5 42 0,-4-68-12,0-1-1,1 1 1,0 0 0,0-1-1,0 1 1,1-1 0,0 0 0,1 0-1,-1 0 1,1 0 0,0-1-1,0 1 1,9 7 0,-7-7-441,0-1 1,1 0-1,0 0 1,0 0-1,0-1 1,13 5-1,12 3-2579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6.1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179 107 9865,'0'-13'1969,"1"4"-1476,-1 0 0,-1-1 0,0 1 0,-3-15 1,4 22-437,0 1 1,-1-1-1,1 0 1,-1 1-1,0-1 1,0 1 0,1-1-1,-1 1 1,0-1-1,0 1 1,0 0 0,0-1-1,-1 1 1,1 0-1,0 0 1,-1 0-1,1 0 1,0 0 0,-1 0-1,1 0 1,-1 0-1,0 1 1,1-1-1,-1 0 1,1 1 0,-1 0-1,0-1 1,0 1-1,1 0 1,-4 0 0,1 0-2,-1 0 1,1 0-1,0 0 1,-1 1-1,1-1 1,0 1-1,0 0 1,0 1-1,0-1 1,0 1 0,0-1-1,0 1 1,0 1-1,0-1 1,1 0-1,-1 1 1,1 0-1,0 0 1,0 0-1,0 0 1,0 0 0,0 0-1,1 1 1,-1 0-1,1-1 1,-2 7-1,-2 2-90,0 1-1,1-1 1,1 1 0,0 1-1,0-1 1,2 0-1,0 1 1,0 0-1,1-1 1,1 20-1,1-32 4,-1 0-1,0-1 0,0 1 0,0 0 1,0 0-1,1-1 0,-1 1 0,0 0 0,1-1 1,-1 1-1,1 0 0,-1-1 0,1 1 1,-1-1-1,1 1 0,-1-1 0,1 1 1,-1-1-1,1 1 0,0-1 0,-1 1 1,1-1-1,0 0 0,-1 1 0,1-1 1,0 0-1,-1 0 0,1 1 0,0-1 1,0 0-1,-1 0 0,1 0 0,0 0 1,0 0-1,0 0 0,-1 0 0,1 0 1,1-1-1,0 1-72,1 0 0,0 0 0,0-1 0,-1 0 1,1 1-1,0-1 0,-1 0 0,1 0 0,-1 0 0,4-3 0,0-1 118,0-1 0,0 0 0,-1-1 0,1 1 0,-2-1-1,1 0 1,-1 0 0,0 0 0,0-1 0,4-13 0,-4 8 51,0-1 0,0 1 1,-2-1-1,1 0 1,-1-24 1745,-2 59-840,0-18-1030,0 12 27,1 0 0,0 0 0,6 30-1,-7-42-151,1-1 0,-1 1 0,1-1 0,0 1-1,0-1 1,0 1 0,0-1 0,0 0-1,0 0 1,0 1 0,1-1 0,-1 0-1,1 0 1,0 0 0,0 0 0,0-1 0,-1 1-1,1-1 1,1 1 0,-1-1 0,0 1-1,0-1 1,1 0 0,-1 0 0,0 0-1,1 0 1,-1-1 0,1 1 0,-1-1 0,1 1-1,-1-1 1,5 0 0,-5 0-88,0 0-1,0-1 1,-1 1 0,1 0 0,0-1-1,0 1 1,-1-1 0,1 0 0,0 1-1,-1-1 1,1 0 0,1-1 0,23-29-2814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6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0 9129,'-1'2'3096,"-4"15"-2522,0 1-1,1 0 1,0 0-1,-1 34 1,5 79-879,2-60 513,-2-50-198,5 166 103,-2-162-110,0 0-1,2-1 1,0 1-1,2-1 1,13 33-1,-10-45-335,-10-12 219,1 1 0,-1-1 0,0 0-1,0 0 1,0 1 0,1-1 0,-1 0 0,0 0-1,0 0 1,1 1 0,-1-1 0,0 0 0,0 0-1,1 0 1,-1 0 0,0 0 0,1 0 0,-1 0-1,0 0 1,0 0 0,1 0 0,-1 0 0,0 0-1,1 0 1,-1 0 0,0 0 0,1 0 0,-1 0-1,0 0 1,0 0 0,1 0 0,-1 0 0,0 0-1,1 0 1,-1-1 0,0 1 0,0 0 0,1 0-1,-1 0 1,0-1 0,0 1 0,0 0 0,1 0-1,-1-1 1,0 1 0,0 0 0,0 0 0,0-1-1,1 1 1,3-15-2283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6.9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98 8616,'0'-4'3011,"0"-3"-1538,18-2-384,11-2-224,3-2-448,5 3-257,3-3-320,3 2-929,2 0-2883,-7 2-5509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7.8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142 153 7079,'0'0'4836,"0"-11"-3154,1-11-1521,0 13 38,-1 1 1,0 0-1,0 0 0,-1 0 1,-2-12-1,2 18-112,1 1 1,-1-1-1,1 0 1,-1 1-1,0-1 1,0 1-1,0-1 0,0 1 1,0 0-1,0-1 1,0 1-1,0 0 1,0 0-1,-1-1 1,1 1-1,0 0 0,-1 0 1,1 1-1,-1-1 1,0 0-1,1 0 1,-1 1-1,1-1 1,-1 1-1,0-1 0,1 1 1,-1 0-1,0 0 1,0 0-1,-3 0 1,3 0-73,0 0 1,0 0-1,0 1 1,0-1-1,0 1 1,0 0-1,0-1 1,0 1-1,0 0 1,0 0-1,0 0 1,0 0-1,1 0 1,-1 1-1,0-1 1,-1 3-1,-1 0-28,0 1 0,0 0 0,1-1-1,0 2 1,-5 9 0,0 5-63,1 1-1,-6 28 1,11-43 99,-1 9-86,1 0 0,1 0-1,0 25 1,1-35 1,2-5-28,0 1 0,0-1 0,0 1 0,0-1 0,0 0 0,0 1 0,0-1 0,0 0 0,0 0 0,0-1 0,0 1 0,0 0 0,-1-1 0,5 0 0,-2-2 85,0 0 1,0 0 0,-1-1-1,1 1 1,-1-1 0,1 0-1,-1 0 1,0 0 0,4-8-1,22-48 11,-23 46-27,12-30 24,17-63-1,-40 135 357,2 1 0,2-1 0,0 1-1,4 30 1,-3-56-367,0-1 0,1 1 1,-1-1-1,1 1 0,-1-1 0,1 0 0,0 1 1,0-1-1,0 0 0,0 0 0,0 1 0,1-1 0,-1 0 1,1 0-1,-1 0 0,1-1 0,0 1 0,0 0 0,-1-1 1,1 1-1,1-1 0,-1 1 0,0-1 0,0 0 1,0 0-1,5 1 0,2 1-7,1-1 1,-1-1 0,1 0-1,0 0 1,13-1-1,-13-1 68,-8 1-54,-1 0 0,0-1 0,0 1 0,0-1 1,0 1-1,0-1 0,0 0 0,0 1 0,0-1 1,0 0-1,0 0 0,0 0 0,0 0 0,-1 0 1,1 0-1,0 0 0,0 0 0,-1 0 1,1 0-1,-1 0 0,1 0 0,-1 0 0,0-1 1,1 1-1,-1 0 0,0-2 0,7-36-382,-7 36 307,8-40-764,-5 31 695,0 0 0,-1 0 0,0-12 0,-2 23 973,0 28-546,-1 5-244,0-21-51,0 0 1,1 0 0,1 0-1,0 0 1,0 0 0,3 11-1,-3-19 7,0-1 1,0 1-1,1-1 0,-1 1 0,0-1 0,1 0 0,0 0 1,-1 0-1,1 0 0,0 0 0,0 0 0,0 0 0,0 0 1,0-1-1,0 1 0,1-1 0,-1 0 0,1 0 0,-1 0 1,1 0-1,-1 0 0,1 0 0,-1 0 0,1-1 0,0 1 1,-1-1-1,1 0 0,0 0 0,4 0 0,-3 0 42,0-1 0,-1 1 1,1-1-1,0 1 0,-1-1 0,1 0 0,-1 0 0,1 0 0,-1-1 0,1 1 1,-1-1-1,0 0 0,0 0 0,0 0 0,0 0 0,5-5 0,-3 1-12,-1 1 0,0-1-1,0 0 1,0 0 0,-1 0 0,0 0-1,0-1 1,2-8 0,-3 10-21,0 0 0,-1 0 1,1 0-1,-1-1 0,-1 1 1,1 0-1,-1-1 0,0 1 1,0 0-1,-1-1 0,1 1 1,-3-8-1,2 10-41,0 0 0,-1 0 0,1 0 0,-1 0 1,1 1-1,-1-1 0,0 0 0,0 1 0,-1 0 0,1-1 0,0 1 0,-1 0 0,1 0 0,-1 0 0,0 1 1,0-1-1,1 0 0,-1 1 0,0 0 0,-7-2 0,-4 0-160,0 0 1,0 0-1,0 2 1,-1 0-1,-16 1 1,30 0 645,6 7-330,4-1-84,0-1 1,0 0-1,1 0 1,-1-1-1,1-1 1,0 1-1,0-2 1,0 1-1,0-1 1,0-1-1,1 0 1,15 0-1,-14-4-2046,-4-12-1223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8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0 424 3972,'7'3'4443,"15"-1"-4250,-15-1 466,238 19 5163,126-9-4832,-283-16-742,1-4 0,122-28-1,-14 2-253,-96 22 39,14-3-119,188-48 0,-204 34-48,185-53 200,-192 60-203,105-11 0,-100 23-356,-13 3 185,96-23-1,-105 16 804,-46 11-536,-1-2 1,48-17 0,-67 18-2341,-3-4-2733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8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53 1185,'-4'-5'11115,"4"3"-9097,0 0-385,6 2-1569,12 0 64,9 0 481,3-2 96,1 2-193,-1 0-64,0 0-480,-1-2 96,-5-5-1153,1-4-1601,-9-10-5510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9.2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1403 12 9001,'-39'-4'4053,"-68"1"0,15 2-2705,52-2-1365,0 2 0,0 2 0,1 2 0,-1 1 0,-72 18 0,-115 35-139,25-7 291,166-38-225,1 2 0,0 2 1,1 1-1,-35 23 0,33-17 209,-2-3 1,-69 29-1,104-48-96,1 0 0,-1 0-1,1 0 1,-1 1 0,1 0 0,-1-1-1,1 1 1,0 0 0,-2 2-1,-2 2-14,5-6 30,0 0-127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39.8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187 1 2626,'-3'-1'10865,"-11"10"-7461,-7 9-4423,-19 27 1258,27-30-122,0 0 0,-1-1-1,0 0 1,-17 12-1,13-18 301,13-5-613,19-3-105,3 0 330,0 1-30,0-1-1,0-1 1,0 0 0,0-1 0,31-9 0,-48 10 59,1 1 0,0-1 0,0 0 0,-1 1 0,1-1 0,-1 0 0,1 0 0,0 0 1,-1 0-1,0 0 0,1 1 0,-1-1 0,1 0 0,-1 0 0,0 0 0,0 0 0,0 0 0,1 0 0,-1 0 1,0 0-1,0 0 0,0 0 0,-1 0 0,1 0 0,0 0 0,-1-2 0,1 2 25,0-1 0,0 1 0,-1-1-1,1 0 1,0 1 0,-1 0 0,1-1 0,-1 1-1,0-1 1,0 1 0,1 0 0,-1-1 0,0 1-1,0 0 1,0 0 0,0 0 0,-2-2 0,-12-2 293,13 5-371,0 0 0,0 0 0,1-1 0,-1 1 0,0-1 1,0 0-1,0 0 0,1 1 0,-1-1 0,1 0 0,-1 0 1,-2-3-1,3 3-229,4 1-3994,11 0-528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1.3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7 2050,'0'0'15791,"-1"-1"-15629,0 1 1,1-1-1,-1 1 1,0-1-1,1 1 1,-1-1-1,0 1 1,1-1-1,-1 1 1,0 0-1,0-1 1,0 1-1,0 0 1,1 0-1,-3 0 1,0 2-159,-1 0-1,1 0 1,-1 1 0,1-1 0,0 1 0,-1 0 0,2 0 0,-1 0-1,0 1 1,1-1 0,-1 1 0,1-1 0,-3 7 0,-21 53-76,25-62 74,-5 21-41,0 0-1,1 1 1,2-1 0,0 1 0,1 42 0,2-62 30,0-1 0,0 1 0,0-1-1,1 1 1,-1-1 0,1 0 0,-1 1 0,1-1 0,0 1 0,0-1 0,0 0 0,0 0 0,0 0 0,1 1 0,-1-1 0,0 0 0,1-1 0,0 1-1,3 3 1,-2-3-42,0 0 0,0 0 0,1-1 0,-1 1-1,1-1 1,-1 0 0,1 0 0,-1 0 0,1 0 0,-1-1-1,1 1 1,4-1 0,1 0 6,-1-1 1,1 1-1,-1-2 0,1 1 1,-1-1-1,0 0 0,0-1 1,0 0-1,0 0 0,0-1 1,8-5-1,-4 0 53,-1 0 1,0 0-1,0-1 0,-1-1 1,0 0-1,10-15 0,-15 19 9,-1 0-1,1-1 1,-2 0-1,1 0 1,-1 0-1,0-1 1,0 1-1,-1-1 1,-1 1-1,1-1 1,-1-14-1,-3 22 6,-1 0-1,0 1 0,0-1 1,0 1-1,0 0 0,0 0 1,1 0-1,-1 0 1,-4 1-1,4 0-14,1 0 0,-1 1 1,1-1-1,0 1 0,0-1 0,-1 1 1,1 0-1,0 0 0,0 0 0,1 0 1,-1 0-1,0 0 0,1 0 0,-1 1 1,1-1-1,0 0 0,-1 1 0,1-1 1,1 1-1,-1 0 0,0-1 0,0 4 0,-2 5-46,1 0-1,0 0 0,1 1 1,-1 11-1,2-16 17,0 0 0,0 0 0,1 0 0,-1 0 1,2 0-1,2 12 0,-3-17 8,1 0 0,-1 0 0,0 0-1,1 0 1,-1 0 0,1 0 0,0 0 0,-1 0 0,1-1 0,0 1 0,0-1 0,0 1 0,0-1 0,0 0-1,1 0 1,-1 0 0,0 0 0,1 0 0,-1 0 0,0-1 0,1 1 0,3 0 0,-2-1-31,0 1 0,-1 0 0,1-1 0,0 0 0,0 0 0,0 0 0,-1 0 0,1-1 1,0 1-1,0-1 0,0 0 0,-1 0 0,1 0 0,-1-1 0,1 1 0,-1-1 0,1 0 0,-1 0 0,5-4 0,-2 0 39,0-1 0,0 0-1,-1 0 1,0-1 0,0 1-1,-1-1 1,4-11 0,0 1-240,-1-1 0,0 0 1,-2-1-1,0 1 0,-2-1 0,0 0 1,-1 0-1,-1-31 0,0 52 226,0 0 0,-1 0 0,1 0 0,0 0 0,0-1-1,0 1 1,-1 0 0,1-1 0,0 1 0,0 0 0,0-1 0,0 1 0,0-1 0,0 1 0,0-1-1,1 0 1,-1 1 0,0-1 0,0 0 0,0 0 0,0 0 0,0 0 0,0 0 0,3 0 0,35 2 189,-36-2-167,0-1 38,0 1-1,0 0 0,1 0 0,-1 0 0,0 1 0,0-1 0,0 1 1,-1 0-1,1-1 0,5 3 0,-7-1 91,0-1-1,1 1 1,-1-1-1,0 1 1,0-1-1,0 1 1,0 0-1,0 0 1,0-1-1,-1 1 1,1 0-1,-1 0 1,1 0-1,-1 0 1,1 0 0,-1 0-1,0 3 1,4 53 704,-4-42-823,0-1 0,1 1 0,1-1 0,1 0 0,0 1 0,1-1 0,9 22-1,-12-34-136,1-1 0,-1 0 0,1 0 0,0 0 0,0 0 0,-1 0 0,2 0 0,-1-1-1,0 1 1,0 0 0,0-1 0,1 0 0,-1 0 0,0 1 0,1-1 0,-1-1 0,1 1 0,4 1-1,-1-1-877,-1-1 0,1 0-1,-1 1 1,1-2 0,0 1-1,-1-1 1,11-2 0,12-9-4515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1.8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187 73 2114,'0'-14'10381,"1"-3"-5082,-5-6-4979,3 22-338,0 0 0,1-1 0,-1 1 0,0 0 0,0 0 0,0 0 0,0 0 0,0 0 0,0 0 1,0 0-1,-1 0 0,1 0 0,0 0 0,0 1 0,-1-1 0,1 1 0,0-1 0,-1 1 0,1-1 0,-1 1 0,1 0 0,-1-1 0,1 1 0,-1 0 0,1 0 0,0 0 0,-3 1 0,1-1 58,-1 0 0,1 0 0,0 0 0,-1 0 0,1 1-1,-1 0 1,1 0 0,0 0 0,-1 0 0,1 0 0,0 1-1,0-1 1,-4 3 0,3 1-43,-1-1 1,1 1-1,-1 0 0,1 0 1,1 0-1,-5 7 1,-5 9 31,0 0 1,-10 26-1,20-40-37,1 0 0,-1 1-1,1-1 1,0 0 0,1 1-1,0-1 1,0 1 0,1-1 0,0 1-1,0 0 1,2 10 0,-1-17-15,0 1 1,0-1-1,0 0 1,0 0-1,0 0 1,1 0-1,-1 0 1,0 0-1,1 0 1,-1 0-1,0 0 1,1 0-1,-1-1 1,1 1-1,0-1 0,-1 1 1,1-1-1,-1 0 1,1 1-1,0-1 1,-1 0-1,1 0 1,0 0-1,-1 0 1,1 0-1,2-1 1,0 1-61,1-1 0,0 1 0,-1-1 1,1 1-1,-1-1 0,0-1 0,1 1 0,-1-1 1,6-2-1,-2-3 123,-1 0-1,1-1 1,-1 0 0,8-12 0,23-23 108,-38 42-135,1 1-1,-1 0 1,1-1 0,0 1-1,-1 0 1,1 0 0,0 0 0,-1-1-1,1 1 1,0 0 0,-1 0 0,1 0-1,0 0 1,-1 0 0,1 0 0,0 0-1,-1 0 1,1 1 0,0-1 0,-1 0-1,1 0 1,0 0 0,-1 1-1,1-1 1,-1 0 0,1 1 0,0-1-1,-1 1 1,1-1 0,-1 1 0,1 0-1,17 18 660,-15-16-566,19 29 275,6 9-748,-6-23-3539,-18-18 714,0 0-2066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2.1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99 9513,'0'0'184,"0"1"1,0-1-1,-1 0 0,1 0 1,0 0-1,-1 0 0,1 0 1,0 0-1,0 0 1,-1 0-1,1 0 0,0 0 1,0 0-1,-1 0 0,1-1 1,0 1-1,-1 0 0,1 0 1,0 0-1,0 0 0,-1 0 1,1 0-1,0-1 0,0 1 1,0 0-1,-1 0 1,1 0-1,0-1 0,0 1 1,0 0-1,0 0 0,-1-1 1,1 1-1,0 0 0,0 0 1,0-1-1,0 1 0,6-12 1844,24-14-3275,-23 20 1938,-2 1-691,0 0 0,0 0-1,1 1 1,0 0 0,0 0-1,0 0 1,0 1 0,0 0 0,1 0-1,0 1 1,-1 0 0,1 0-1,0 0 1,0 1 0,0 0-1,10 0 1,-16 1-17,1 1 1,0-1-1,-1 1 1,1-1-1,0 1 1,-1 0-1,1-1 1,-1 1-1,1 0 0,-1 0 1,1 0-1,-1 0 1,0 0-1,1 1 1,-1-1-1,0 0 1,0 1-1,0-1 0,0 0 1,1 2-1,19 39-386,-14-28 97,36 72-5459,-23-40-3796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3.1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7 396 6662,'-6'5'6930,"5"-11"-4615,4-15-2127,5-4-50,15-35-1,0 3-145,-19 46 14,-3 5 0,1-1 0,1 0-1,-1 0 1,1 1 0,0 0 0,1-1-1,-1 1 1,1 0 0,1 1-1,-1-1 1,9-7 0,-13 12-17,1 1 1,-1 0-1,1-1 1,-1 1-1,1 0 1,-1-1-1,1 1 1,-1 0 0,1 0-1,-1 0 1,1 0-1,0 0 1,-1 0-1,1-1 1,-1 1-1,1 1 1,-1-1-1,1 0 1,0 0-1,-1 0 1,1 0-1,-1 0 1,1 0-1,-1 1 1,1-1-1,-1 0 1,1 0-1,-1 1 1,1-1-1,-1 0 1,1 1-1,-1-1 1,1 0-1,-1 1 1,0-1-1,1 1 1,-1-1-1,0 1 1,1-1-1,-1 1 1,0-1-1,1 1 1,-1-1 0,0 1-1,0-1 1,0 2-1,7 29 276,-7-27-224,3 35 150,-3 54 0,0-38-381,13-75-1758,69-145 490,-16 28 1661,-66 136-160,0 1 0,0 0 0,0-1 0,0 1 0,0 0 0,0-1 1,0 1-1,1 0 0,-1 0 0,0-1 0,0 1 0,0 0 0,0-1 0,0 1 0,0 0 0,1 0 0,-1-1 0,0 1 0,0 0 0,0 0 0,1 0 0,-1-1 0,0 1 0,0 0 0,1 0 0,-1 0 0,0 0 0,0 0 0,1-1 1,-1 1-1,0 0 0,1 0 0,-1 0 0,0 0 0,1 0 0,-1 0 0,0 0 0,0 0 0,1 0 0,-1 0 0,0 0 0,1 0 0,-1 0 0,4 17 793,-4 43-633,0-43-72,-1 26-83,0-21-23,0 0 0,5 32 0,-4-54-34,0 1 0,0 0 1,0-1-1,0 1 0,0 0 0,1-1 0,-1 1 0,0 0 0,1-1 0,-1 1 1,0-1-1,1 1 0,-1 0 0,0-1 0,1 1 0,-1-1 0,1 1 0,-1-1 1,1 1-1,0-1 0,-1 0 0,1 1 0,-1-1 0,1 0 0,0 1 0,-1-1 1,1 0-1,0 0 0,-1 0 0,1 1 0,0-1 0,-1 0 0,1 0 0,0 0 1,-1 0-1,1 0 0,0 0 0,-1 0 0,1 0 0,0-1 0,-1 1 0,2 0 1,0-1-43,0 0 0,1 0 0,-1 0 0,0 0 0,0 0 0,0 0 0,0 0 0,0-1 0,0 1 0,-1-1 0,3-2 0,8-13 9,-1-1 0,-1-1-1,0 0 1,11-33 0,5-11 82,-25 62-40,-1 0 0,0 0 0,1 0 1,-1 0-1,1 0 0,-1 1 0,1-1 0,-1 0 0,1 0 0,0 0 0,-1 1 0,1-1 0,0 0 0,0 1 0,0-1 0,-1 0 0,1 1 0,0-1 0,0 1 0,1-1 0,-1 1 13,0 0-1,-1 0 1,1 1 0,0-1-1,-1 0 1,1 0 0,0 1 0,-1-1-1,1 0 1,0 1 0,-1-1 0,1 0-1,-1 1 1,1-1 0,-1 1-1,1-1 1,-1 1 0,1-1 0,-1 1-1,1 0 1,0 0 0,3 7 132,0 0 1,-1 0-1,5 14 1,-3-10-176,-2-4 64,0-1 0,1 0 0,0 0 0,1 0 0,0-1-1,0 1 1,6 6 0,-8-10-20,0 0-1,1-1 0,-1 1 1,0-1-1,1 1 1,-1-1-1,1 0 1,0 0-1,0-1 0,0 1 1,0-1-1,0 0 1,0 0-1,0 0 1,8 0-1,-10-1-12,-1-1-1,1 1 1,0-1 0,-1 1 0,1-1-1,0 0 1,-1 1 0,1-1-1,-1 0 1,1 0 0,-1 0 0,1-1-1,-1 1 1,0 0 0,0 0-1,0-1 1,1 1 0,-1-1-1,0 1 1,0-2 0,19-37 13,-16 33-16,18-48-90,23-42 152,-45 96-35,0 1 1,0 0-1,0 0 1,0-1-1,1 1 1,-1 0-1,0 0 1,0-1-1,0 1 1,0 0-1,1 0 1,-1 0-1,0 0 1,0-1-1,1 1 1,-1 0-1,0 0 1,0 0-1,1 0 1,-1 0-1,0-1 1,0 1-1,1 0 1,-1 0 0,0 0-1,1 0 1,-1 0-1,0 0 1,0 0-1,1 0 1,-1 0-1,0 0 1,1 0-1,-1 0 1,0 0-1,0 1 1,1-1-1,-1 0 1,0 0-1,0 0 1,1 0-1,-1 0 1,0 1-1,0-1 1,1 0-1,-1 0 1,0 0-1,0 1 1,0-1-1,1 0 1,-1 0-1,0 1 1,0-1-1,0 0 1,0 0-1,0 1 1,0-1-1,1 0 1,-1 0-1,0 1 1,0-1-1,0 0 1,0 1 0,0-1-1,0 0 1,0 0-1,0 1 1,0-1-1,7 27 305,-6-22-242,6 27 533,3 48 0,-8-56-556,1-1-1,1 1 0,1-1 1,10 30-1,-15-51-156,1-1-1,-1 0 1,1 0 0,-1 0 0,1 0-1,-1 1 1,1-1 0,0 0 0,-1 0-1,1 0 1,0 0 0,0 0 0,0-1 0,0 1-1,0 0 1,0 0 0,0-1 0,0 1-1,0 0 1,0-1 0,0 1 0,0-1-1,0 1 1,1-1 0,-1 0 0,0 1-1,0-1 1,1 0 0,1 0 0,-1-1-310,0 1 0,0-1 0,0 0-1,0 1 1,0-1 0,0-1 0,0 1 0,-1 0 0,1 0 0,0 0 0,-1-1 0,1 1 0,-1-1 0,1 0 0,-1 1 0,0-1 0,2-3 0,21-41-7894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3.5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8 12043,'-2'-7'4389,"0"7"-1186,2 14-3428,0 4-832,0 11-1025,0 2-2530,14-1-6535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3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67 5830,'2'-8'1374,"0"1"0,-1-1 0,0 1 1,0-1-1,-1-11 0,0 15-1003,-1 4-330,1-1 1,0 1 0,0 0 0,0-1 0,-1 1 0,1 0-1,0-1 1,0 1 0,-1 0 0,1 0 0,0 0-1,0-1 1,-1 1 0,1 0 0,0 0 0,-1 0-1,1-1 1,0 1 0,-1 0 0,1 0 0,0 0-1,-1 0 1,1 0 0,0 0 0,-1 0 0,1 0-1,-1 0 1,1 0 0,0 0 0,-1 0 0,1 0 0,0 0-1,-1 0 1,1 0 0,0 1 0,-1-1 0,-17 8 418,12-1-427,0 1 1,0 0-1,0 0 0,1 0 0,0 1 1,0 0-1,-5 18 0,4-10 29,0 0-1,2 1 1,-4 29-1,7-39-10,-1 7 21,0 0-1,2-1 1,-1 1 0,2 0-1,3 20 1,-3-33-65,0 0 0,0 0 1,0 0-1,0 0 0,0 0 1,0-1-1,1 1 0,-1 0 0,1 0 1,0-1-1,-1 1 0,1-1 1,0 0-1,0 1 0,0-1 1,0 0-1,0 0 0,0 0 0,0 0 1,0-1-1,1 1 0,-1-1 1,0 1-1,3 0 0,8 0-199,0 0 0,0 0-1,13-2 1,-18 1-145,0 0-383,0-1-1,-1 1 0,0-2 1,1 1-1,-1-1 0,0 0 1,14-6-1,13-10-4527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4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145 117 2883,'33'-47'5547,"-31"44"-5085,-1 0 0,0 1 0,1-1 1,-1 0-1,0 0 0,0 0 0,-1 0 0,1 0 1,0 0-1,-1 0 0,0 0 0,0 0 1,0 0-1,0 0 0,0 0 0,-2-6 0,1 8-353,0 0-1,0 0 1,0 0-1,0 0 1,0 0-1,0 0 1,0 0-1,0 0 1,-1 1-1,1-1 0,0 0 1,-1 1-1,1-1 1,0 1-1,-1-1 1,1 1-1,-1 0 1,1 0-1,0 0 1,-1-1-1,-1 2 0,-33-2 656,33 2-766,-1 0 0,1 0 0,-1 1-1,1-1 1,0 1 0,0 0 0,0-1 0,0 2 0,0-1 0,0 0-1,1 0 1,-1 1 0,1 0 0,-1-1 0,1 1 0,0 0 0,0 0-1,0 0 1,-1 4 0,-7 10-32,1 1 1,-6 19-1,8-15 44,0 0 0,2 1 0,0 0 0,2 0-1,1 0 1,0 42 0,2-64-24,0 0 0,0 1 0,0-1-1,0 0 1,0 0 0,1 0 0,-1 0-1,0 0 1,1 0 0,-1 0 0,1 1-1,-1-1 1,1 0 0,-1 0-1,1-1 1,0 1 0,-1 0 0,1 0-1,0 0 1,0 0 0,0 0 0,0-1-1,0 1 1,0 0 0,0-1 0,0 1-1,0-1 1,0 1 0,0-1 0,0 0-1,0 1 1,0-1 0,0 0 0,0 0-1,1 0 1,-1 0 0,0 0 0,0 0-1,0 0 1,0 0 0,0 0 0,1 0-1,-1-1 1,1 1 0,2-1-84,0 0 0,0 0 0,0 0-1,-1-1 1,1 1 0,-1-1 0,1 0 0,-1 0 0,1 0 0,-1 0 0,0-1 0,4-2 0,6-13-110,-1 1 0,-1-2 0,14-29 0,17-29-1,-41 76 244,0-1 0,0 1 1,0 0-1,0-1 0,0 1 1,0 0-1,0 0 0,0-1 0,1 1 1,-1 0-1,0 0 0,1 1 1,-1-1-1,0 0 0,1 0 1,-1 1-1,1-1 0,-1 0 0,1 1 1,0 0-1,-1-1 0,1 1 1,0 0-1,-1 0 0,1 0 0,-1 0 1,1 0-1,0 0 0,-1 0 1,1 1-1,0-1 0,-1 1 1,1-1-1,-1 1 0,1-1 0,-1 1 1,1 0-1,-1 0 0,0 0 1,1 0-1,-1 0 0,0 0 0,0 0 1,1 0-1,-1 1 0,0-1 1,0 0-1,-1 1 0,1-1 1,0 0-1,0 1 0,-1-1 0,2 3 1,8 28 37,-2-1 1,-1 2 0,-1-1-1,2 65 1,-7-60-2546,-1-6-3165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8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5 119 1826,'0'-1'232,"-1"0"-1,1 1 1,-1-1 0,1 0 0,-1 0 0,1 0 0,0 1-1,0-1 1,-1 0 0,1 0 0,0 0 0,0 0 0,0 1-1,0-1 1,-1 0 0,1 0 0,1 0 0,-1-1-1,0-25-1907,0 21 26,1 6 1805,-1-1 0,1 0 0,-1 0-1,1 0 1,-1 0 0,1 1 0,0-1 0,-1 0 0,1 0-1,0 1 1,0-1 0,0 1 0,-1-1 0,1 1-1,0-1 1,0 1 0,0-1 0,2 0 0,26-10-269,-14 6 163,-5 0-472,0 1-1,0-1 0,0-1 0,13-10 0,-19 12-804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5.3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87 4869,'8'-43'3615,"-3"22"-147,-2-2 3291,-3 27-6585,0 70 833,-16 139 1,-23-8-1761,35-291-2439,5 72 3124,0 1 0,1 0 1,0 0-1,1 0 0,1 0 1,0 0-1,0 0 0,1 1 1,1 0-1,9-14 0,-10 17 86,0 1-1,1 0 0,0 1 0,0-1 1,1 1-1,0 1 0,0-1 0,1 1 0,-1 0 1,1 1-1,1-1 0,-1 2 0,1-1 1,17-5-1,-23 9 4,0 0 1,1 0-1,-1 0 1,0 1 0,0-1-1,0 1 1,1 0-1,-1 0 1,0 0-1,1 1 1,-1-1-1,0 1 1,5 1-1,-6-1 34,-1 0 0,1 0 0,-1 0 0,1 0 0,-1 1 0,0-1 0,0 0 0,1 1 0,-1-1 0,0 1 0,0-1-1,-1 1 1,1 0 0,0-1 0,0 1 0,-1 0 0,1 0 0,-1-1 0,0 1 0,1 0 0,-1 0 0,0 0 0,0-1 0,0 1 0,0 3 0,-1 2-19,1 0 1,-1 0-1,0 0 1,0 0-1,0 0 1,-1 0-1,-1 0 1,-4 11-1,6-15-43,-1 0-1,1-1 0,-1 1 1,0-1-1,0 0 1,0 1-1,0-1 0,0 0 1,0 0-1,0 0 1,-1-1-1,1 1 0,-1 0 1,1-1-1,-1 0 1,0 1-1,0-1 0,1 0 1,-1-1-1,0 1 1,0 0-1,0-1 1,0 1-1,-4-1 0,7-2-11,0 1 0,0-1 0,1 0 0,-1 1 0,0-1 0,1 0 0,-1 1 0,1-1 0,-1 1 0,1-1 0,0 1 0,-1-1 0,1 1 0,0-1 0,1-1 0,7 0 38,0 1 0,0 0 0,0 0 0,0 1 0,0 0 0,0 0 0,0 1 0,0 0 0,17 3 0,9-1 106,-33-2-113,0 0 0,0 0 0,1 0 0,-1-1 0,0 1 0,1 0 0,-1-1 0,0 0 0,0 1 0,0-1 0,1 0 0,-1 0 0,0 0 0,0 0 0,0-1 0,-1 1 0,1 0 0,0-1 0,2-2 0,-1-1 4,0 0 0,0 0 0,0-1 0,-1 1 0,1-1 0,1-8 0,2-5 26,-1-1 0,-1 0 0,0-1 0,-2 1-1,1-24 1629,-3 77-1280,0 85-1281,0-117 756,0-1 0,0 1 0,0-1 0,0 1 0,0-1 0,1 1 0,-1-1 0,0 1 0,0-1 0,0 1 0,1-1 0,-1 1 0,0-1 0,0 1 0,1-1 0,-1 0 0,0 1 0,1-1 0,-1 1 0,1-1 0,-1 0 0,0 1 0,1-1 0,-1 0 0,1 0 0,-1 1 0,1-1 0,-1 0 0,1 0 0,-1 0 0,1 0 0,-1 0 0,1 1 0,0-1 0,11 0-6250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5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 14542,'-6'0'1505,"2"9"-1249,4 7-224,0 9-224,0-3-897,0 0-2466,0 3-3171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6.0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0 300 1634,'4'0'729,"0"-1"0,0 1 1,0-1-1,0 0 1,0 0-1,0 0 1,0-1-1,0 1 1,0-1-1,-1 0 1,1 0-1,4-3 1,-1-1-368,0 0 0,-1 0 1,1-1-1,-1 1 0,6-10 0,0-2-378,-1 0-1,-1 0 0,-1-1 1,8-22-1,-13 31 120,-2 0-1,1 0 1,-1 0 0,0-1-1,-1 1 1,-1-1-1,1 0 1,-3-14 0,2 25-64,0-1 0,-1 0 0,1 1 0,0-1 0,-1 0 1,1 1-1,-1-1 0,1 1 0,-1-1 0,0 0 0,1 1 0,-1-1 0,1 1 1,-1 0-1,0-1 0,1 1 0,-1 0 0,0-1 0,0 1 0,1 0 1,-1 0-1,0-1 0,0 1 0,1 0 0,-1 0 0,0 0 0,0 0 1,0 0-1,0 0 0,-1 0 9,1 0 1,-1 0-1,0 0 1,1 0-1,-1 0 1,0 1-1,1-1 0,-1 0 1,1 1-1,-1-1 1,1 1-1,-1 0 1,-1 1-1,0 1-50,1 0 0,0 0 0,0 0 0,1 0 0,-1 0 0,0 1 0,1-1 0,0 1 1,0-1-1,0 1 0,0 0 0,1-1 0,-1 6 0,1 56 198,1-39-114,-1-15-30,1 0 0,0 0 0,0-1 0,1 1-1,6 17 1,-7-25-179,0 0 0,0-1-1,0 1 1,1 0 0,-1 0-1,1 0 1,-1-1 0,1 1-1,0-1 1,0 1 0,0-1-1,0 0 1,0 0 0,1 0-1,-1 0 1,1 0 0,-1 0-1,1-1 1,0 0 0,0 1-1,-1-1 1,1 0 0,0 0-1,5 1 1,15-2-3364,3 0-1704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7.7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25 361 4228,'-6'0'3407,"-13"2"2647,34-1-5580,83-1-5514,-98 1 5035,1-1 0,-1 1-1,1-1 1,-1 1-1,0-1 1,1 1 0,-1-1-1,0 1 1,1-1 0,-1 1-1,0-1 1,0 1 0,0 0-1,1-1 1,-1 1 0,0-1-1,0 1 1,0 0-1,0-1 1,0 1 0,0 0-1,0-1 1,-1 1 0,1-1-1,0 1 1,0 0 0,0-1-1,-1 1 1,-4 20 1388,-9 5-150,10-20-846,1 0 0,-1 0 0,1 0 0,1 0 0,-1 0 0,1 1 0,1-1 0,-1 1 0,1 0 1,0-1-1,0 12 0,3-15-397,0 1-1,0 0 1,0-1 0,1 1 0,0-1 0,0 1 0,0-1-1,0 0 1,0-1 0,0 1 0,1 0 0,6 3 0,8 8-13,-4 0 37,0 0 0,-2 1 0,1 1 0,-2 0 1,0 0-1,-1 1 0,-1 1 0,-1 0 0,0 0 0,-1 0 0,-1 1 1,-1 0-1,-1 0 0,0 0 0,-1 1 0,-2-1 0,0 1 1,0 0-1,-4 21 0,3-37-6,-1-1 0,0 0 0,0 1 1,0-1-1,0 0 0,0 0 0,-1 0 1,1 0-1,-1 0 0,0 0 0,0 0 0,0 0 1,0-1-1,-1 1 0,1-1 0,-1 0 1,1 1-1,-4 1 0,1-1-82,1-1 0,0 1 0,-1-1 0,1 0 0,-1 0 0,0 0 0,0-1 0,0 0 0,0 0 0,0 0 0,-8 0 0,11-1-25,1-1-1,-1 1 1,0 0-1,1-1 1,-1 1-1,0-1 1,1 0-1,-1 0 1,1 1-1,-1-1 1,1 0-1,0 0 1,-1 0-1,1 0 0,0-1 1,0 1-1,0 0 1,0-1-1,0 1 1,0 0-1,0-1 1,0 1-1,0-1 1,1 1-1,-1-1 1,1 0-1,-1 1 0,1-1 1,-1 0-1,1 1 1,0-4-1,-2-9-342,1 1-1,1-1 1,0-13-1,1 11 17,-1 3 397,1-1 0,1 1 0,1 0 0,0-1 0,0 1 0,1 1 0,7-16 0,48-85 913,-31 65 45,28-51 1018,27-51 61,-83 150-1923,0-1 0,0 1-1,0 0 1,0 0 0,0 0 0,1 0-1,-1 0 1,0-1 0,0 1 0,0 0-1,0 0 1,0 0 0,0-1-1,0 1 1,0 0 0,0 0 0,0 0-1,0-1 1,0 1 0,0 0 0,0 0-1,0 0 1,0-1 0,0 1-1,0 0 1,0 0 0,0 0 0,0-1-1,0 1 1,0 0 0,0 0 0,0 0-1,-1 0 1,1-1 0,0 1-1,0 0 1,0 0 0,0 0 0,0 0-1,0 0 1,-1-1 0,1 1 0,0 0-1,0 0 1,0 0 0,-1 0-1,1 0 1,0 0 0,0 0 0,0 0-1,0 0 1,-1 0 0,1 0 0,0 0-1,0 0 1,0 0 0,-1 0 0,-11 4-179,10-2 96,0 1 0,0 0 1,0-1-1,1 1 0,-1 0 0,0 0 1,1 1-1,0-1 0,0 0 1,0 0-1,0 1 0,0-1 0,1 0 1,-1 4-1,0 55-79,2-42 29,-1-17 36,0 0-1,0 0 0,1 0 1,-1 0-1,1 0 1,0 0-1,-1 0 1,2 0-1,-1-1 0,0 1 1,0 0-1,1-1 1,-1 1-1,1-1 1,0 0-1,0 1 1,0-1-1,0 0 0,0 0 1,0 0-1,1 0 1,-1-1-1,1 1 1,-1-1-1,1 1 1,4 1-1,-1-1-5,1 0 0,-1 0-1,1-1 1,0 0 0,0 0 0,-1 0 0,1-1-1,0 0 1,0 0 0,10-2 0,-13 1 3,-1 0 0,0 0 0,0 0 0,0-1-1,0 1 1,0-1 0,-1 1 0,1-1 0,0 0 0,-1 0 0,1 0 0,-1-1 0,0 1 0,0-1-1,0 1 1,0-1 0,0 0 0,0 1 0,-1-1 0,1 0 0,-1 0 0,0 0 0,0 0 0,0-1 0,1-5-1,1-7 28,-1-1-1,0 0 0,-1-27 0,-1 38-15,-1 3-3,1 1 0,0-1 1,-1 1-1,0 0 0,1-1 1,-1 1-1,0-1 1,0 1-1,-1 0 0,1 0 1,0 0-1,-1 0 0,1 0 1,-1 0-1,0 0 1,0 0-1,1 0 0,-1 1 1,0-1-1,-1 1 1,1 0-1,0-1 0,-3 0 1,2 0-10,0 1 1,-1 0-1,1-1 1,0 1-1,0 1 1,-1-1-1,1 0 1,-1 1-1,1 0 1,0-1-1,-1 1 1,1 1-1,-1-1 1,1 0-1,0 1 1,-1 0-1,-4 1 1,6 0 8,1-1 1,-1 0-1,1 0 0,0 0 1,0 1-1,-1-1 1,1 1-1,0-1 0,0 1 1,0-1-1,1 1 1,-1 0-1,0 0 1,1-1-1,-1 1 0,1 0 1,-1 0-1,1-1 1,0 1-1,-1 3 0,1 44-75,0-36 68,0-9 0,0 0 0,1 0 0,-1 0 0,1 0 0,0 0 1,0 0-1,1 0 0,-1 0 0,1 0 0,0 0 0,0-1 0,0 1 0,0-1 1,1 1-1,-1-1 0,1 0 0,0 0 0,0 0 0,0 0 0,1-1 0,-1 1 0,0-1 1,1 0-1,0 0 0,-1 0 0,1 0 0,0-1 0,0 1 0,0-1 0,0 0 1,0 0-1,5 0 0,0 0 27,1 0 0,-1 0-1,1-1 1,-1 0 0,0 0 0,1-1 0,-1 0 0,0-1 0,0 0 0,0-1 0,0 0 0,0 0-1,12-7 1,0-3 30,-1-1-1,-1-2 0,0 0 0,-1 0 0,-1-2 0,-1 0 1,0-1-1,-1-1 0,12-22 0,-25 37-47,0 0-1,0 0 1,0-1 0,-1 1-1,1-1 1,-1 1 0,-1-1-1,1 1 1,-1-11 0,0 16 11,0-1 1,-1 0-1,1 1 1,-1-1 0,1 1-1,-1-1 1,1 1-1,0-1 1,-1 1 0,1 0-1,-1-1 1,0 1-1,1-1 1,-1 1-1,1 0 1,-1 0 0,0-1-1,1 1 1,-1 0-1,0 0 1,1 0 0,-1 0-1,0 0 1,1 0-1,-1 0 1,0 0 0,1 0-1,-2 0 1,-25 0 317,20 0-172,5 1-154,0-1-1,-1 1 1,1 0 0,0 0 0,0 0-1,0 0 1,0 0 0,0 0 0,0 1-1,0-1 1,1 1 0,-1-1 0,0 1-1,1 0 1,-1 0 0,1 0 0,0-1-1,-1 1 1,1 0 0,0 1 0,0-1-1,1 0 1,-1 0 0,0 0 0,1 1-1,-1 2 1,-3 8-7,1 1 1,0-1-1,0 16 0,2-15-8,0 0 0,1 0 0,0 0 0,1 0 0,1 0 0,0-1 0,7 23 0,-7-32-1,0 1 1,0-1-1,0 1 1,1-1-1,-1 0 0,1 0 1,0 0-1,0 0 1,1-1-1,-1 1 1,1-1-1,-1 0 1,1 0-1,0 0 0,1 0 1,-1-1-1,0 0 1,1 0-1,-1 0 1,1 0-1,0-1 1,-1 1-1,1-1 0,0-1 1,5 1-1,-3 1 12,-1-1 0,1-1 0,0 1-1,-1-1 1,1 0 0,0-1 0,-1 0-1,1 0 1,0 0 0,-1-1 0,1 0 0,-1 0-1,0-1 1,0 1 0,0-1 0,0-1-1,0 1 1,-1-1 0,1 0 0,-1 0 0,0-1-1,0 1 1,6-10 0,10-14 11,-1-1 0,-1-1 0,-2-1 0,-1 0 0,-2-1 0,-1-1 0,-1 0 0,-2-1-1,-2 0 1,0 0 0,-3-1 0,-1 0 0,0-39 0,-4 72 23,0 0 0,0 0-1,-1 1 1,1-1-1,-1 0 1,1 0 0,-1 0-1,0 1 1,1-1 0,-1 0-1,0 1 1,0-1-1,0 1 1,0-1 0,0 1-1,-1-1 1,1 1 0,0 0-1,-3-2 1,3 2-17,0 1-1,0-1 1,0 0 0,0 1 0,0 0-1,0-1 1,-1 1 0,1 0 0,0 0-1,0-1 1,0 1 0,0 0 0,-1 0-1,1 0 1,0 0 0,0 1 0,0-1-1,0 0 1,-1 0 0,1 1 0,0-1-1,0 1 1,0-1 0,0 1 0,0-1-1,0 1 1,0 0 0,0-1 0,0 1-1,0 0 1,0 0 0,1 0 0,-2 1-1,-7 9-91,2-1-1,-1 2 0,1-1 0,1 1 0,0 1 0,1-1 0,0 1 0,-4 17 0,-1 12-43,-7 56 0,13-59-146,2 0 0,1 0 0,5 44 0,-3-75 188,0 0 1,1 0-1,0 0 0,0 0 0,1-1 0,0 1 1,0-1-1,1 1 0,0-1 0,0 0 0,6 6 1,-7-9 84,0 0 0,1 0 0,0 0 1,0-1-1,0 0 0,0 0 1,0 0-1,1 0 0,-1-1 0,1 1 1,0-1-1,-1 0 0,1-1 1,0 1-1,0-1 0,0 0 0,1 0 1,5 0-1,-4 0 34,0-1 0,0-1 0,0 1 0,0-1 0,0 0 1,0 0-1,0-1 0,12-4 0,-14 3-17,0 0-1,-1 0 1,1 0 0,-1 0 0,1-1-1,-1 0 1,0 0 0,0 0 0,-1 0-1,0-1 1,6-8 0,-1-1 12,0-1 1,0 0 0,-2-1-1,0 1 1,-1-1 0,0 0-1,-1-1 1,-1 1 0,-1-1-1,0 1 1,-1-1 0,-1 0-1,-2-18 1,2 34-3,-1 0 1,1 1-1,0-1 0,-1 0 0,1 1 1,-1-1-1,1 0 0,-1 1 1,0-1-1,1 1 0,-1-1 1,1 1-1,-1-1 0,0 1 1,0-1-1,1 1 0,-1 0 1,0-1-1,0 1 0,1 0 1,-1 0-1,0 0 0,0-1 1,1 1-1,-1 0 0,0 0 0,0 0 1,0 0-1,1 0 0,-1 0 1,0 1-1,0-1 0,0 0 1,-1 1-1,0-1 6,-1 1 0,1-1-1,0 1 1,-1 0 0,1-1 0,0 1 0,-1 0 0,1 1-1,0-1 1,0 0 0,0 1 0,-2 1 0,-1 4-44,0 1 0,0-1-1,1 1 1,0 0 0,0 0 0,1 1 0,0-1 0,0 1 0,1-1 0,-2 16 0,1 9 29,1 50 0,2-66-30,0-11 16,0 0 0,0 0 0,1 0 0,0 0 0,0 0 0,0 0 0,1 0 0,0-1 0,0 1 0,0-1-1,1 1 1,0-1 0,0 0 0,0 0 0,1 0 0,-1 0 0,1-1 0,0 1 0,1-1 0,-1 0 0,1 0 0,0-1 0,0 1 0,0-1-1,0 0 1,0-1 0,1 1 0,-1-1 0,1 0 0,0 0 0,0-1 0,0 0 0,-1 0 0,1 0 0,8 0 0,-13-1-20,0 0-1,0 0 1,0 0 0,1-1 0,-1 1 0,0 0 0,0 0 0,0-1 0,0 1-1,0-1 1,0 1 0,0-1 0,0 1 0,0-1 0,0 0 0,0 1 0,0-1-1,0 0 1,-1 0 0,1 1 0,1-3 0,9-23-3769,-7 14 771,5-16-8369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8.0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0 112 10186,'0'-7'8936,"4"4"-7430,4-1 63,4-3-1409,7-2 0,5-2-192,0-3 385,-1-1-642,-5 1 129,-2 1-1345,-4 6-994,1 1-1825,-5 5-6118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8.4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0 6566,'-1'151'12366,"-1"12"-9811,0-23-5448,1 65-5718,1-137 838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8.7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86 15278,'0'-6'5574,"0"4"-5574,10 1 0,14-5-64,9-3 224,1-2-160,3 2-32,-3-2-609,-3 2-1345,-3-1-1313,-2-1-3555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9.1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1 356 11050,'0'0'6689,"1"-3"-6272,12-16-123,0-2 1,-2 0-1,0 0 1,8-26-1,-13 29-719,0-1 0,-2 1 0,0-1 0,-1 0 0,1-34-1,-4 53 128,26 0-2537,88 0 4693,-112 32-876,-12 128 198,10-159-1184,1-1 1,-1 1 0,1 0-1,-1-1 1,1 1-1,-1-1 1,1 1 0,-1 0-1,1-1 1,0 1 0,-1-1-1,1 0 1,0 1-1,0-1 1,-1 1 0,1-1-1,0 0 1,0 0 0,0 0-1,-1 1 1,1-1-1,0 0 1,0 0 0,0 0-1,-1 0 1,1 0 0,0 0-1,0 0 1,1-1-1,0 1-5,1 0 0,-1 0 0,1 0-1,-1 0 1,1-1 0,-1 0 0,1 1 0,-1-1-1,0 0 1,3-1 0,0-3-35,0 1-1,0-1 1,-1 0 0,0 0 0,0-1-1,0 1 1,-1-1 0,0 0-1,0 0 1,0 0 0,2-7 0,4-15 56,6-36 0,-8 30-60,-2 6 117,6-19 497,-9 97 1324,-2 196-2819,0-242 656,2 15-1862,7-11-2114,4-6-4245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9.5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11 9673,'-8'-9'7303,"2"8"-5221,-2 1-609,4 0-1248,-1 10-546,3 9-576,2 4-800,0-5-2307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49.9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49 10474,'0'0'4377,"0"-5"-782,4-12-3197,2 6-377,-2-1 1123,-5 11-1126,0 1 1,0-1 0,0 1-1,0-1 1,0 1 0,0 0-1,0 0 1,0-1 0,0 1-1,0 0 1,0 0 0,0 0-1,0 0 1,0 0 0,0 0-1,0 0 1,-1 1 0,-1-1-37,1 1 1,-1 0-1,1 0 1,-1 0 0,0 0-1,1 0 1,0 0-1,-1 1 1,1-1 0,0 1-1,0 0 1,0-1-1,0 1 1,0 0-1,0 0 1,-3 4 0,-25 42-50,25-39 61,-1 2-7,0 1 0,1-1 0,1 1 0,0 0 0,1 0-1,0 0 1,0 1 0,2-1 0,-1 1 0,2 0 0,0-1 0,2 21-1,-2-31 14,1 1 0,0-1 0,0 0-1,0-1 1,0 1 0,0 0 0,0 0-1,0 0 1,0 0 0,1-1 0,-1 1-1,1-1 1,-1 1 0,1-1-1,0 0 1,0 1 0,-1-1 0,1 0-1,0 0 1,0 0 0,0 0 0,0-1-1,0 1 1,0 0 0,1-1 0,1 1-1,10 1-6,-1 0 0,27 1 0,-34-3 3,76 2-1173,-27-4-3518,-10-2-1615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9.2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0 338 512,'106'-104'1858,"-80"81"405,-21 24-1672,-2 1-66,145-12 7487,70-27-6765,-217 37-1243,440-89 268,-182 28-283,-259 61-70,0 0-1,1 0 1,-1 0-1,0 0 1,1 0-1,-1 0 1,0 0 0,1 0-1,-1 0 1,0-1-1,1 1 1,-1 0-1,0 0 1,1 0-1,-1-1 1,0 1 0,0 0-1,1 0 1,-1-1-1,0 1 1,0 0-1,1 0 1,-1-1-1,0 1 1,0 0 0,0-1-1,0 1 1,0 0-1,1-1 1,-1 1-1,0 0 1,0-1-1,0 1 1,0 0 0,0-1-1,0 1 1,0-1-1,0 1 1,0-7-2567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50.2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224 52 7143,'-3'-13'1988,"3"12"-1720,0-1 0,0 1 0,-1-1 0,1 1 0,0-1 0,-1 0 0,1 1 0,-1-1 0,1 1 0,-1-1 1,0 1-1,1 0 0,-1-1 0,0 1 0,0 0 0,0-1 0,0 1 0,0 0 0,-1 0 0,1 0 0,0 0 0,0 0 0,-1 0 0,1 0 0,0 1 0,-1-1 0,1 0 0,-1 1 0,1-1 0,-1 1 0,0 0 0,1-1 0,-1 1 0,1 0 0,-4 0 0,-3-1-111,-1 1 0,1 0 0,-1 0 0,-11 2 0,17-1-158,0 0-1,0 0 1,0 0-1,0 0 1,0 1 0,0-1-1,0 1 1,0 0-1,1 0 1,-1 0-1,1 0 1,-1 0 0,1 0-1,-3 4 1,-5 5 25,2 0 1,-1 1-1,2 0 1,-1 0 0,2 1-1,0 0 1,0 0-1,1 0 1,1 0-1,0 1 1,1 0-1,0 0 1,1 0 0,0 25-1,2-38-24,0 0 0,0 0-1,0 0 1,0 0 0,0 0-1,1 0 1,-1 0 0,0 0-1,1 0 1,-1 0 0,0 0 0,1-1-1,-1 1 1,1 0 0,0 0-1,-1 0 1,1-1 0,0 1-1,-1 0 1,1-1 0,0 1-1,0-1 1,-1 1 0,3 0 0,-1 0-7,1 0 0,0 0 1,0 0-1,0 0 0,0-1 1,0 1-1,0-1 0,4 0 0,0 0 13,1 0-1,-1-1 0,1 0 0,-1 0 0,0-1 0,11-4 0,-8 1 44,0-1 0,-1 0-1,0-1 1,0 0 0,10-10 0,30-22 173,-45 36-229,0 1 0,1 0 0,-1 0 0,0 0 0,1 1 0,0-1 0,-1 1 0,1 0 0,0 0 0,9 0 0,-13 1 0,0 1-1,1-1 1,-1 0 0,0 0-1,0 1 1,0-1 0,0 1-1,0-1 1,0 1 0,0-1-1,0 1 1,0 0 0,0-1-1,0 1 1,0 0 0,0 0-1,0 0 1,-1 0 0,1 0-1,0 0 1,-1 0 0,1 0-1,0 0 1,-1 0 0,1 0-1,-1 0 1,0 0 0,1 0-1,-1 1 1,0-1 0,0 0-1,0 2 1,1 49-92,-2-35-158,1 62-4201,0-42-554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53.2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597 17 1121,'-12'-6'3643,"2"1"1177,0 4-5969,-16 0 2020,0 2 0,0 1 0,0 0 1,-34 10-1,50-9-598,1 1 0,0 0 0,0 1 0,0 0 0,1 1 1,-13 9-1,-45 45 2114,60-54-1967,-102 91 1203,40-23-1565,61-66-50,1 0 0,1 0-1,0 1 1,-8 16 0,-6 10 12,15-26-31,1 0 0,-1 0 0,1 1 0,1-1 0,0 1 0,0 0 0,1-1-1,0 1 1,1 0 0,0 0 0,1 12 0,0 4-16,0-24 27,1 1-1,0 0 1,0-1 0,0 1-1,0-1 1,0 1 0,1-1-1,-1 0 1,0 0 0,1 0-1,0-1 1,0 1 0,4 2-1,5 4 75,-11-8-70,21 18 115,1-1 0,0-1 1,34 16-1,-12-10 269,-32-15-346,-1 0 1,2-1 0,-1 0 0,1-1 0,0 0 0,0-2 0,0 1 0,27 1 0,-3-4-3,-27 1-25,0-2-1,0 1 1,0-2-1,0 1 0,-1-1 1,1-1-1,0 0 1,0-1-1,-1 0 1,0 0-1,14-7 1,-6 0-13,12-7 29,30-23 0,-49 32-23,-1-1 1,0 0-1,0-1 0,-1 0 1,0-1-1,7-11 0,59-88 40,-26 39-85,-45 62 35,0-1 0,-1 1 0,0-1 0,-1 1 0,1-1 0,-2 0 0,1 0 0,-1-13 0,-1-12 38,-4-36-1,2 58-30,-2 0 0,1 0 0,-2 0-1,1 0 1,-2 1 0,0 0 0,0 0-1,-15-20 1,18 29 31,0-1 1,0 0-1,0 1 1,-1 0-1,1 0 1,-1 0-1,0 0 0,0 1 1,0 0-1,0-1 1,-1 2-1,1-1 1,-8-2-1,-1 2 171,1 0 0,0 1 0,-24 1 0,16 0-125,-35-4 1339,40 3-1340,0-1 0,-1 2 1,-20 1-1,22 2-2425,10-2-1846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55.6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2792 1004 32,'-31'5'18417,"8"-11"-17109,-13-18-1081,0-3-1,-50-48 1,17 14-106,2 9-236,-1 3 0,-3 3 0,-97-47 0,-241-88-385,164 78 659,-196-72 46,353 147-167,-2 4 0,0 4 1,-104-9-1,165 26-38,-20-3 18,-1 2 0,1 2 0,-1 2 1,-68 10-1,89-4 49,-41 15-1,58-17 6,1 0 0,0 1-1,0 1 1,0 0 0,0 1-1,-11 9 1,20-15-75,1 0-1,-1 1 1,1-1-1,-1 0 1,1 1-1,0-1 1,0 1-1,0 0 1,0-1-1,0 1 1,0 0-1,0 0 1,0 0-1,1-1 1,-1 1 0,1 0-1,-1 0 1,1 0-1,0 3 1,0-5 526,-1 0-556,-1 0-1,1 1 1,0-1 0,0 0 0,0 1 0,-1-1-1,1 1 1,0-1 0,0 1 0,0 0-1,0-1 1,0 1 0,0 0 0,0 0 0,0 0-1,1-1 1,-1 1 0,0 0 0,0 0 0,1 0-1,-1 1 1,0-1 0,1 0 0,-1 0 0,1 0-1,0 0 1,-1 0 0,1 1 0,0-1-1,0 0 1,-1 2 0,1 2-653,-1-1 0,1 1 0,0-1 0,0 1 0,0-1 0,1 1 1,1 5-1,10 16-5379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57.4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36 240 4292,'-4'5'706,"2"-2"167,0 0-1,0 0 1,-1 0 0,1-1-1,0 1 1,-1-1 0,0 0 0,0 1-1,-5 2 1,7-17 4123,1-26-5468,0 29 843,2-15-357,1 0 0,2 0 0,0 1 0,1-1 0,19-43 0,-22 60-12,-3 6-27,0 0 1,0 0 0,1 0-1,-1 0 1,0 0 0,1 0 0,-1 0-1,1 0 1,0 0 0,-1 0-1,1 0 1,0 0 0,-1 0-1,1 0 1,0 0 0,0 1-1,0-1 1,0 0 0,0 0-1,0 1 1,0-1 0,0 1 0,0-1-1,2 0 1,-2 1 23,0 1 0,0-1 0,0 1-1,1-1 1,-1 1 0,0-1 0,0 1 0,0 0 0,0-1 0,0 1 0,0 0-1,0 0 1,0 0 0,-1 0 0,1 0 0,0 0 0,0 0 0,0 2 0,7 10 143,-2 0 0,10 27 1,-13-33-150,47 162 168,-49-167-514,1 10 201,-7-8-7084,1-4 2757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57.7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 4869,'0'0'9384,"8"0"-9095,9 0 704,3 0 256,0 0-609,0 0-351,-3 0-289,-3 0-160,-2 0-833,-2-1-1057,2-1-1666,-1-2-2177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58.3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89 93 10122,'0'0'2108,"0"-9"65,6-71-1805,-8 79-385,0 0 1,0 1-1,0-1 0,0 1 0,0 0 0,0-1 1,0 1-1,1 0 0,-1 0 0,-4 1 0,3-1-6,0 1 17,0-1 0,-1 1-1,1 0 1,0 0 0,0 0 0,0 1 0,0-1-1,0 1 1,0 0 0,0 0 0,0 0-1,1 0 1,-1 0 0,1 0 0,0 1-1,-1-1 1,1 1 0,0 0 0,0-1 0,1 1-1,-1 0 1,0 0 0,1 0 0,0 0-1,0 1 1,0-1 0,0 0 0,0 1-1,1-1 1,0 0 0,-1 1 0,1-1 0,0 0-1,1 1 1,0 6 0,0-9-58,0 0-1,0-1 1,0 1 0,1 0 0,-1 0-1,0 0 1,0-1 0,1 1 0,-1-1 0,0 1-1,1-1 1,-1 1 0,1-1 0,-1 0-1,0 0 1,1 0 0,-1 1 0,2-2-1,1 2-361,-1-1-1,0 0 0,1 0 1,-1 0-1,0-1 0,0 1 1,1-1-1,2 0 0,-2-3 312,0 1 1,0 0-1,0-1 0,-1 0 0,1 0 0,-1 0 1,0 0-1,0-1 0,-1 1 0,4-9 1,-4 9 384,0 0-1,0-1 1,-1 1 0,1-1 0,-1 1 0,0-1 0,0-6 4089,-8 36-3254,4 6-810,2 0-1,5 44 1,-2-42-342,-4 63 0,2-94 49,0 0-1,-1-1 1,1 1 0,-1 0-1,1-1 1,-1 1-1,0 0 1,0-1-1,0 1 1,1-1 0,-1 1-1,-1-1 1,1 0-1,0 1 1,0-1-1,0 0 1,-1 0 0,1 0-1,-1 0 1,1 0-1,-1 0 1,1 0-1,-1-1 1,-3 2 0,2-1-19,0 0 0,-1 0 0,1-1 0,0 1 0,-1-1 0,1 0 0,0 0 0,-1 0 0,1-1 0,0 1 0,-1-1 0,-3 0 0,6 0 21,0 0-1,-1-1 1,1 1 0,0 0-1,0 0 1,0 0 0,0-1 0,0 1-1,0-1 1,0 1 0,0 0 0,1-1-1,-1 0 1,1 1 0,-1-1 0,1 1-1,-1-1 1,1 0 0,0 1 0,0-1-1,0 0 1,0 1 0,0-3 0,3-41 440,-2 40-424,1 0 0,-1 0-1,1 0 1,0 1 0,0-1 0,1 1 0,0 0 0,-1-1 0,1 1 0,1 0 0,2-3 0,46-38-1315,-37 33-180,9-9-4498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4:59.3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21 224,'-2'-6'1698,"2"3"800,-2-1-544,2-1 2754,0 3-4131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5:05.1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2137 37 2787,'-6'3'11783,"-1"7"-8535,4 5-6063,3-7 3822,0-8-1039,-14 23 614,15-22-556,0-1 0,0 1 1,0-1-1,1 0 0,-1 0 1,0 1-1,0-1 0,0 0 1,1 0-1,-1 0 0,0 0 1,0-1-1,0 1 0,1 0 1,-1-1-1,0 1 0,0 0 1,0-1-1,0 1 0,0-1 1,0 0-1,0 1 0,0-1 1,0 0-1,0 1 0,0-1 1,0 0-1,0 0 0,1-1 1,-2 0-14,1 0-1,-1 0 1,1 0 0,-1 0 0,0 0-1,1 0 1,-1 0 0,0 0 0,0 0-1,-1 0 1,1 0 0,0 0 0,-1 0 0,1 0-1,-1 0 1,0 0 0,1 0 0,-1 0-1,-1-2 1,0 3-5,0-1-1,0 1 1,0 0-1,0 0 0,0 0 1,0 0-1,0 0 1,0 0-1,0 1 1,0-1-1,0 1 1,-1-1-1,1 1 1,0 0-1,0 0 1,-1 0-1,-2 0 0,3 0 7,0 0-1,0 0 0,0 0 1,0 0-1,0 1 0,0-1 0,0 1 1,0-1-1,0 1 0,0-1 1,0 1-1,1 0 0,-1 0 0,0 0 1,0 0-1,1 0 0,-1 1 1,-1 1-1,1-1-25,1 0-1,0 0 1,-1 1 0,1-1 0,0 1 0,0-1-1,1 1 1,-1-1 0,1 1 0,-1 0 0,1-1-1,0 1 1,0-1 0,0 4 0,0-2-2,-1-1 1,1 0-1,1 1 1,-1-1-1,0 1 1,1-1-1,0 0 1,0 1-1,0-1 1,0 0-1,0 0 1,1 0-1,-1 1 0,4 3 1,-3-5-2,0-1 1,1 1-1,-1 0 1,1-1-1,-1 1 1,1-1-1,0 0 1,-1 0-1,1 0 1,0 0-1,0 0 1,-1-1-1,1 1 1,0-1-1,0 0 0,0 0 1,5 0-1,-7 0-4,0 0-1,0 0 0,1 0 0,-1 0 0,0 0 0,0 0 0,0 0 1,0-1-1,1 1 0,-1 0 0,0-1 0,0 1 0,0-1 0,0 1 1,0-1-1,0 1 0,0-1 0,0 0 0,0 1 0,0-1 0,0 0 1,0 0-1,-1 0 0,1 0 0,0 0 0,0-1 0,0-2 13,0 0-1,0 1 1,0-1-1,-1 0 1,0 0-1,1 1 0,-2-6 1,1 8 0,0-10 17,1 4-22,-1 0 0,0 0-1,-1 0 1,0 1-1,0-1 1,-2-8-1,2 14 37,1-1 0,-1 1 0,0-1 0,0 1 0,0-1-1,0 1 1,0-1 0,0 1 0,-1 0 0,1 0-1,0-1 1,-1 1 0,1 0 0,-1 0 0,1 0-1,-1 0 1,1 1 0,-1-1 0,0 0 0,1 1 0,-1-1-1,0 1 1,1 0 0,-1-1 0,0 1 0,0 0-1,1 0 1,-4 0 0,5 0 35,-1 17-5228,1-13 2475,1-16 2250,-1 10 516,1-14 399,6 11 6577,-7 21-5430,-1-9-1572,0 1 0,0 0 0,0 0 0,-1-1 0,0 1 0,-1-1 0,0 0 0,-3 8 0,-37 59 151,20-36-119,-96 148-11,92-151-81,-1-1-1,-1-2 1,-36 32 0,24-31-72,0-1-1,-2-3 0,-1-1 0,-1-2 1,-74 30-1,57-32-7,-2-3 0,0-3 0,-126 19-1,-169 5 380,-75 10 178,187-34 1058,261-18-2650,0-1-1,0 0 0,0-1 0,-1-1 1,1 0-1,-1-1 0,16-7 0,37-18-9418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2:45:09.0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34 873 11275,'-6'-11'245,"1"-1"0,0-1 0,1 1 0,1-1 0,-1 1 0,2-1 0,0 0 0,1 0 0,0 0 0,2-25 1,-2 12 44,1 0 0,2 0 0,1 0 1,1 1-1,1-1 0,1 1 0,16-41 1,-3 23 95,45-75 0,-52 100-361,0 1-1,1 0 1,1 1 0,1 0-1,0 1 1,25-18 0,-38 31-26,0 0-1,1 0 1,-1 1 0,1-1 0,-1 1 0,1 0 0,-1-1 0,1 1 0,0 1 0,0-1 0,-1 0 0,1 0-1,0 1 1,0 0 0,0 0 0,0-1 0,0 2 0,-1-1 0,1 0 0,0 1 0,0-1 0,0 1 0,0 0-1,-1 0 1,1 0 0,0 0 0,-1 0 0,1 0 0,-1 1 0,1 0 0,-1-1 0,0 1 0,1 0 0,-1 0-1,0 0 1,0 0 0,-1 1 0,1-1 0,0 0 0,-1 1 0,1-1 0,-1 1 0,1 3 0,8 19 39,-1-1 1,-2 1-1,-1 0 1,0 0-1,3 51 1,2 6-132,0-15 9,2-1 0,3 0-1,4-1 1,28 66 0,-44-122 60,1-1 0,0 1 0,0-1 1,0 0-1,1 0 0,0-1 0,1 0 0,7 7 1,-10-10 8,1-1 1,0 0 0,0 0 0,0 0 0,0 0-1,1-1 1,-1 0 0,1 0 0,0-1 0,-1 1-1,1-1 1,0 0 0,0-1 0,8 0 0,-5 1 29,1-2 1,0 1 0,0-1 0,-1-1 0,1 0 0,9-3-1,-14 3-3,0 0 0,0-1-1,0 0 1,0 0-1,0 0 1,-1 0 0,1-1-1,-1 0 1,0 0-1,0 0 1,0 0 0,3-6-1,0-2-17,1 0 1,-2-1-1,0 0 0,0 0 0,-1 0 0,-1-1 0,0 0 1,3-27-1,-1-9-28,-2-59 0,-4 91 31,0-75 24,-1 10-243,4 1 0,24-149-1,-25 222 220,0 0 0,0 0 0,1 0 0,0 0 0,1 0-1,7-11 1,-9 17 11,0 0-1,0 0 1,0 1-1,1-1 0,-1 1 1,1 0-1,0-1 1,0 1-1,-1 1 0,1-1 1,1 0-1,-1 1 1,0-1-1,0 1 0,0 0 1,1 0-1,-1 0 1,1 1-1,-1-1 1,7 0-1,28 0 134,62 4 0,-87-1-140,1 0 1,-2 0 0,1 2 0,0 0 0,-1 0 0,1 1 0,-1 0 0,17 11 0,-7 0 56,1 1-1,-2 1 1,0 1 0,-2 1 0,0 1-1,26 36 1,-1 10 116,37 73 1,-49-73-611,-3 1 0,24 88-1,2 2-2183,-34-102-4235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11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84 10570,'0'0'6913,"25"-8"-5279,333-6-497,197-10-1330,-403 20-559,112-14-229,-129 6 985,-81 9 1085,-53 4-1085,0 1 0,-1 0 0,1 0 0,0-1 0,-1 1-1,0 0 1,1 0 0,-1 0 0,0 0 0,0 0 0,0 0 0,0-1 0,-1 4 0,1 3 101,1 350 286,-2-172-98,-33-186-176,-5 0-197,12-1 107,-53 5-1,72-3 16,0 0 1,1 1-1,-1 0 0,1 0 0,-1 1 1,1 0-1,0 0 0,0 1 1,0-1-1,1 2 0,-10 6 0,15-10-47,1 0 0,-1-1-1,1 1 1,-1 0-1,1-1 1,0 1 0,-1 0-1,1-1 1,0 1-1,-1 0 1,1 0 0,0-1-1,0 1 1,-1 0 0,1 0-1,0 0 1,0 0-1,0-1 1,0 1 0,0 0-1,1 0 1,-1 0-1,0-1 1,0 1 0,0 0-1,1 0 1,-1-1-1,0 1 1,1 0 0,-1 0-1,1-1 1,-1 1-1,1 0 1,-1-1 0,1 1-1,-1-1 1,1 1-1,-1-1 1,1 1 0,0-1-1,-1 1 1,1-1 0,0 1-1,0-1 1,0 1-1,36 18-7,-1-6 23,1-2 0,0-1 0,68 9 0,118-7-66,-222-12-56,-3 0 304,-31 0 26,11-1-218,0 1 0,0 0 0,1 2 0,-1 1 0,1 1 1,-29 8-1,17-1 36,11-4-41,0 1 0,0 1 0,1 0 0,-29 19-1,46-25-11,1 0-1,-1 0 0,1 0 0,0 0 1,0 0-1,1 1 0,-1-1 0,-3 8 1,5-10 3,1 0 1,-1 0 0,1 0-1,-1 0 1,1 0 0,-1 0 0,1 0-1,0 0 1,0 0 0,0 1-1,-1-1 1,1 0 0,0 0 0,0 0-1,1 0 1,-1 1 0,0-1 0,0 0-1,1 0 1,-1 0 0,0 0-1,1 0 1,-1 0 0,1 0 0,-1 0-1,1 0 1,0 0 0,-1 0-1,1 0 1,0 0 0,0 0 0,0 0-1,0-1 1,0 1 0,-1 0-1,3 0 1,9 5 9,1 0 0,0-1 0,0 0 0,0-1 0,1 0 0,-1-1 0,27 2 0,104-3 200,-94-2-136,36 0 15,-85 0 139,-3 0-162,1 1 0,-1-1 0,1 1 0,-1-1 0,1 0 0,-1 0 0,1 1 0,-1-1 0,1 0 0,-1-1 0,1 1 0,-3 0 0,-10-1-24,-30 11-108,1 1 0,-57 24 0,74-26 101,6-2-145,-38 15 77,54-20-4,-1 0 1,1 1-1,0-1 0,0 1 1,0 0-1,1 0 0,-1 0 1,0 0-1,-4 7 0,7-9 30,1-1 0,0 0 0,0 1 0,0-1 0,0 0 0,0 1 0,-1-1 0,1 1 0,0-1 0,0 0 0,0 1 0,0-1 0,0 1 0,0-1 0,0 0 0,0 1-1,1-1 1,-1 0 0,0 1 0,0-1 0,0 1 0,0-1 0,0 0 0,0 1 0,1-1 0,-1 0 0,0 1 0,0-1 0,1 0 0,-1 0 0,0 1 0,0-1-1,1 0 1,-1 0 0,0 1 0,1-1 0,-1 0 0,0 0 0,1 0 0,-1 0 0,1 1 0,-1-1 0,0 0 0,1 0 0,-1 0 0,0 0 0,1 0 0,-1 0 0,1 0-1,-1 0 1,0 0 0,1 0 0,29 3 14,-23-3-55,5 1 30,129 7 102,-140-7 18,0-1 0,-1 1 0,1 0 0,-1 0 0,1-1 0,-1 1 0,1 0 1,-1 0-1,1 0 0,-1 0 0,0 0 0,0 0 0,1 0 0,-1 0 0,0 0 0,0 0 1,0 0-1,0 0 0,0 0 0,0 0 0,0 0 0,0 0 0,-1-1 0,1 1 0,0 1 1,-5 29-47,-40 243 830,40-236-816,-19 219 573,15-134-494,1-55 14,8-68-165,-1-2-441,0 0 31,0-1 1,1 1-1,-1 0 1,1 0 0,-1-1-1,1 1 1,0-1-1,0-4 1,-1-5-3115,-9-25-4168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54.5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163 0 14286,'-3'0'196,"1"1"1,0-1 0,-1 1 0,1-1 0,0 1 0,0 0 0,0 0 0,0 0-1,0 0 1,0 0 0,0 1 0,0-1 0,0 0 0,0 1 0,-2 2 0,-25 31-651,18-20 816,8-11-285,-12 13 575,1 1 1,-16 28-1,26-39-633,1 1 1,-1 0-1,1 0 0,1 0 0,0 0 1,0 1-1,0-1 0,1 1 0,0 14 1,1-21-73,0-1 1,1 0 0,-1 1 0,1-1 0,-1 0 0,1 0 0,0 0 0,-1 0 0,1 1 0,0-1 0,0 0 0,-1 0 0,1 0 0,0-1 0,0 1 0,0 0 0,0 0 0,1 0 0,-1-1 0,0 1 0,0-1 0,0 1 0,0-1 0,1 1 0,-1-1-1,0 1 1,1-1 0,-1 0 0,0 0 0,0 0 0,3 0 0,52 1-283,-41-1 264,10-1 15,-17 0 46,-1 0-1,1 1 1,0 0 0,0 0 0,-1 1-1,10 2 1,-16-1 62,0 0-1,0 1 0,-1-1 1,1 0-1,-1 1 1,1-1-1,-1 1 1,0-1-1,0 1 1,0-1-1,0 1 1,-1 2-1,0 0 124,1 4-22,-2-1 1,1 0 0,-1 0 0,0 0-1,-1 0 1,0 0 0,0-1 0,-1 1-1,0-1 1,-7 11 0,-6 6-164,-31 35-1,33-46-214,4-8-1252,5-9-3942,3-12-4334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49.8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0 139 4164,'0'0'2808,"8"0"-1110,74-6 79,0-3 0,149-36 0,-160 30-1594,200-48-114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12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62 5477,'5'5'7627,"7"-1"-4692,20 2-3103,-18-3 1620,37 5-714,1-1 1,0-3-1,93-4 0,-61-1-600,85 2-35,184-3-83,-312-1-1,0-3 0,60-15 0,-86 17-34,-7 2 15,7 0 15,-1-2 0,1 0 1,-1-1-1,0 0 0,22-12 0,-19-7-5444,-31 24-2125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13.3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55 9353,'-18'2'2243,"5"0"1118,21-1 452,73-1-3442,19 2-7,198-24 0,-263 16-380,42-7 96,150-7 1,-227 20-161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14.1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89 9673,'-1'21'5362,"-4"12"-3358,1 0-1522,-7 39 153,6-49-430,1 0-1,0 32 1,4-55-269,-4-52-1626,4-80 240,-1-8 1264,-2 116 1494,3 24-641,-1 3-435,1 0-1,0 0 1,0-1 0,0 1 0,1 0-1,-1 0 1,1 0 0,-1 0-1,2 3 1,4 0-226,1 0 0,-1-1 0,1 0 0,0 0 0,0-1 0,0 1 0,0-2 0,1 1 0,0-1 0,0 0 0,0-1 0,9 3 0,16 1 17,54 5 0,-76-10-19,11 0 26,28 5 25,-49-5-57,-1-1-1,1 0 0,-1 0 1,0 0-1,1 1 0,-1-1 1,0 0-1,1 0 0,-1 1 1,0-1-1,0 0 0,1 0 0,-1 1 1,0-1-1,0 0 0,1 1 1,-1-1-1,0 1 0,0-1 1,0 0-1,0 1 0,0-1 1,1 1-1,-1-1 0,0 0 0,0 1 1,0-1-1,0 1 0,0-1 1,0 0-1,0 1 0,0-1 1,-1 1-1,1-1 0,0 0 1,0 1-1,0-1 0,0 1 1,0-1-1,-1 0 0,1 1 0,-12 16 26,-39 25 157,-1-2 0,-3-2-1,-77 40 1,60-36 836,71-41-915,20-13-2455,12-12-5056,-22 9-2439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15.3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506 1 4869,'0'4'3481,"-2"19"-3444,1-8-1986,-4 21-1335,4-35 3314,1 1-1,-1-1 1,1 0-1,-1 0 1,0 1-1,0-1 1,0 0-1,0 0 1,0 0-1,0 0 1,0 0-1,0 0 1,0 0-1,0 0 1,-1 0-1,1 0 1,0-1-1,-1 1 1,1-1-1,0 1 1,-1-1-1,-1 1 1,-12 1 2393,-1 0 0,1-2 0,0 0 1,-16-2-1,-12 1-718,-6 3 84,-53 9-1,0 1-133,25-12-1789,76 0-13,1 0 1,0 0-1,-1 0 0,1 1 0,0-1 0,-1 0 1,1 0-1,0 1 0,-1-1 0,1 0 0,0 0 1,0 1-1,-1-1 0,1 0 0,0 0 0,0 1 0,0-1 1,-1 0-1,1 1 0,0-1 0,0 1 0,0-1 1,0 0-1,0 1 0,0-1 0,0 0 0,0 1 1,0-1-1,0 1 0,0 4-6638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17.5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1986 3 416,'-62'-1'14367,"-1"-1"-8421,-151 2-5364,-315 12-289,518-12-293,-11 2 10,-1 0-1,0 1 0,-35 11 0,36-8 29,0-1-1,0-1 1,-37 2-1,-532-23 919,538 19-889,31 0-19,0-1 1,0-2 0,-29-3-1,27-2-30,16 4 40,-1 0 1,1 0-1,-16 0 0,31 104-458,-7-33 427,-12 80-1,2-51-263,4 109-1,12-187 740,1-10-2101,-3-10-3635,-1-6 755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18.3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74 5285,'0'0'68,"0"0"0,-1 0-1,1 0 1,0 0 0,0 0 0,0 0 0,0 0 0,-1 0-1,1 0 1,0 0 0,0-1 0,0 1 0,0 0 0,0 0-1,-1 0 1,1 0 0,0 0 0,0 0 0,0 0 0,0-1-1,0 1 1,0 0 0,0 0 0,-1 0 0,1 0-1,0-1 1,0 1 0,0 0 0,0 0 0,0 0 0,0 0-1,0-1 1,0 1 0,0 0 0,0 0 0,0 0 0,0-1-1,0 1 1,0 0 0,0 0 0,0 0 0,0 0-1,0-1 1,0 1 0,1 0 0,-1 0 0,0 0 0,0 0-1,0 0 1,0-1 0,0 1 0,0 0 0,0 0 0,1 0-1,-1 0 1,0 0 0,0 0 0,0-1 0,0 1 0,0 0-1,1 0 1,-1 0 0,0 0 0,0 0 0,1-1 262,0 1 0,0-1 1,-1 0-1,1 0 0,0 1 1,0-1-1,0 1 1,0-1-1,0 1 0,0-1 1,0 1-1,0 0 0,0-1 1,0 1-1,1 0 1,28-2 1065,49-8 0,23-2-815,109-5 5,9 0 94,91 17-317,-287 3-94,-3-1-1131,-8-3-5912,-20 3 2070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18.9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 4484,'1'1'13510,"6"3"-12254,38-4-600,7 1-506,0-2 0,61-10-1,-110 10-612,-18-3-10845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20.4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2562,'-4'13'3618,"2"1"0,-3 24 0,6 66-2446,0-44 180,-2-18-617,0-24-519,1 0 1,0 0 0,1 0-1,1-1 1,5 25-1,-4-29-187,-1-1 0,0 1 0,-1 1 0,-1-1 0,0 0 0,-2 15 0,1 40 73,2-62-96,1 1 1,0-1 0,0-1 0,0 1-1,4 6 1,3 8 1,-7-12 17,0 1-1,-1-1 1,0 0 0,0 0 0,-1 1 0,0-1 0,-1 0 0,0 1 0,0-1 0,0 0 0,-1 0 0,-1 0 0,1 0-1,-6 10 1,7-12 14,0-1 0,0 0 0,1 0 0,-1 0 0,1 0 0,1 11 0,0 0 41,1-15 2,1 0 0,-1 0 1,0 0-1,1-1 0,-1 1 0,1-1 1,0 1-1,-1-1 0,1 0 1,-1 0-1,1 0 0,4-1 0,-2 0 39,40-1 43,84-15 0,14-2-129,438 16-414,-442 20-16,-95-10 147,74 3 0,99-18-910,-174 3 695,-2-1-1,1-2 1,44-15 0,-66 17 445,2 1 0,-1 1 0,0 1 1,1 0-1,34 2 0,-47 3 256,1 0-1,-1 0 1,0 1-1,0 1 1,13 6-1,-17-8-183,-3 6-4517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21.8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331 5 2883,'-41'0'7773,"0"0"-4134,-151 0-3814,171-4 1022,9 4 1263,8 21-1277,4 131 192,0-151-283,1-2-758,-1 1-1,0 0 1,0 0 0,0 0-1,0 0 1,0-1-1,0 1 1,0 0-1,0 0 1,1-1-1,-1 1 1,0 0 0,0 0-1,0 0 1,0-1-1,0 1 1,0 0-1,0 0 1,0-1 0,0 1-1,-1 0 1,1 0-1,0 0 1,0-1-1,0 1 1,0 0-1,0 0 1,0 0 0,0-1-1,0 1 1,-1 0-1,1 0 1,0 0-1,0 0 1,0-1 0,0 1-1,-1 0 1,1 0-1,0 0 1,0 0-1,0 0 1,-1 0-1,1-1 1,-8-5-2671,8 6 2633,-10-7-5012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22.9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273 5 512,'-55'-4'7987,"46"4"-6959,0 0-1,1 1 1,-17 4-1,19-4-841,1 1-1,0 0 1,-1 0 0,1 1-1,0-1 1,0 1-1,0 0 1,1 1 0,-1-1-1,1 1 1,0 0-1,0 0 1,0 0-1,0 1 1,1-1 0,-5 9-1,-9 19 301,1 0 0,2 0 0,-18 65-1,31-94-452,0-1 1,0 1-1,0 0 0,1 0 0,-1 0 0,1 0 0,0-1 0,0 1 0,0 0 0,0 0 0,0 0 0,0 0 0,1 0 0,0 0 0,-1 0 0,1-1 0,0 1 0,0 0 0,1-1 0,-1 1 0,1 0 0,-1-1 0,1 0 0,0 1 0,0-1 0,-1 0 1,2 0-1,-1 0 0,0 0 0,0 0 0,1-1 0,-1 1 0,1-1 0,-1 1 0,1-1 0,2 1 0,13 7 61,0 0 0,1-1 0,0-1 0,32 7 0,-15-5 145,-23-5-219,0-1 1,0 0-1,0-1 1,20 0-1,-24-1-1,0-1 1,1 0-1,-1 0 0,0-1 0,0 0 0,0-1 0,0 0 0,0-1 1,0 1-1,-1-2 0,12-5 0,-14 7 30,-1-1 0,0 0 1,0 0-1,0 0 0,-1-1 1,1 1-1,-1-1 0,0 0 0,0 0 1,0-1-1,0 1 0,-1-1 1,0 0-1,0 0 0,0 0 0,0 0 1,-1 0-1,0-1 0,0 1 0,-1-1 1,1 1-1,-1-1 0,0 0 1,-1 0-1,1-10 0,-1-7 111,0 8-80,0 1 1,0-1 0,-6-27-1,4 37-55,1 0-1,-1-1 1,0 2-1,0-1 1,-1 0-1,0 0 0,0 1 1,0-1-1,0 1 1,0 0-1,-1 0 1,0 0-1,0 1 0,-6-5 1,-1 0 34,0 1-1,-1 0 1,0 1 0,0 1-1,0 0 1,-1 0 0,1 1 0,-21-3-1,10 3-422,-1 2 0,0 0-1,-44 4 1,66-1 87,0-1 1,0 1-1,0 0 1,0-1-1,0 1 1,0 0-1,0 0 0,1 0 1,-1 0-1,0 1 1,1-1-1,-1 0 1,1 1-1,-1-1 0,1 1 1,0-1-1,0 1 1,-2 2-1,-2 2-2113,-7 9-7870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0.7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4965,'66'3'4821,"-41"-1"-3113,1-2 0,49-4 0,-44-6-771,-7 1-2051,-6 7-3369,-9 2-1987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23.8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0 384,'0'0'11414,"1"15"-9802,13 51-450,6 30-295,-20-95-847,0 0 0,0 0 0,1 1 0,-1-1 0,0 0 0,1 0 0,-1 0 0,1 0 0,-1 0 0,1 0 0,-1 0 0,1 0 0,0 0 0,0 0 0,-1 0 0,1 0 0,0 0 0,0-1 0,0 1 0,0 0 0,0-1 0,0 1 0,0 0 0,0-1 0,0 0 0,1 1 0,-1-1 0,0 1 0,0-1 0,0 0 0,0 0 0,1 0 0,-1 0 0,0 0 0,0 0 0,0 0 0,1 0 0,-1 0 0,0-1 0,0 1 0,0 0 0,0-1 0,0 1 0,0-1 0,1 1 0,-1-1 0,0 1 1,0-1-1,0 0 0,-1 0 0,1 1 0,0-1 0,0 0 0,0 0 0,-1 0 0,1 0 0,0 0 0,-1 0 0,2-2 0,6-11 239,-1 0 0,0 0-1,-1-1 1,-1 0 0,0-1 0,-1 1 0,0-1 0,-2 1 0,2-21 0,-4 36-72,-1 9-7303,-2 2-764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25.1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5509,'0'0'5157,"0"26"-582,24 192-1505,-14-128-2841,-10-90-252,0 1 0,0-1 1,0 0-1,0 1 0,0-1 0,0 0 0,0 1 0,0-1 0,0 0 0,0 1 0,0-1 0,0 0 1,0 1-1,0-1 0,0 0 0,0 0 0,1 1 0,-1-1 0,0 0 0,0 0 0,0 1 1,1-1-1,-1 0 0,0 0 0,0 1 0,0-1 0,1 0 0,-1 0 0,0 0 0,1 1 1,-1-1-1,0 0 0,0 0 0,1 0 0,-1 0 0,0 0 0,1 0 0,-1 0 0,0 0 0,1 0 1,-1 0-1,0 0 0,1 0 0,-1 0 0,0 0 0,0 0 0,1 0 0,-1 0 0,0 0 1,1 0-1,-1 0 0,0-2-47,-2-23 1177,-2 22-134,-6 16-629,6-5-348,0 0 0,1 0 0,0 0 0,0 1 0,1 0 0,0-1 0,0 1 0,1 0 0,1 0 0,-1 0 0,2 16 0,-1-24-2,1 0-1,-1 0 1,0 0-1,1 0 1,-1 0 0,1 0-1,-1 0 1,1-1 0,0 1-1,-1 0 1,1 0-1,0 0 1,-1-1 0,1 1-1,0 0 1,0-1-1,0 1 1,0-1 0,0 1-1,-1-1 1,1 1 0,0-1-1,0 0 1,0 1-1,0-1 1,0 0 0,0 0-1,0 0 1,0 0 0,1 0-1,0 0 1,0 0-2,-1 0-1,1 0 1,0 0 0,-1 0 0,1 0-1,0 0 1,-1-1 0,1 1 0,0-1 0,-1 1-1,1-1 1,-1 1 0,1-1 0,0 0 0,-1 0-1,0 0 1,1 0 0,-1 0 0,2-2 0,1-5 131,0-1 1,0-1 0,0 1-1,-2 0 1,1-1 0,-1 0-1,0 0 1,-1 1 0,0-1-1,-1 0 1,-1-17 0,1 26-54,-1 0 0,1 0 1,-1 0-1,0 0 0,1 0 1,-1 0-1,0 1 0,0-1 1,0 0-1,1 0 1,-1 0-1,0 1 0,0-1 1,0 1-1,0-1 0,0 1 1,0-1-1,0 1 0,-1-1 1,1 1-1,0 0 0,0-1 1,0 1-1,0 0 1,0 0-1,-1 0 0,1 0 1,0 0-1,0 0 0,0 1 1,0-1-1,-2 1 0,-20 5-1582,22-5 1222,0-1 1,0 1 0,1-1 0,-1 1 0,1-1 0,-1 1 0,0-1 0,1 1 0,-1-1 0,1 1 0,-1 0-1,1-1 1,0 1 0,-1 0 0,1-1 0,-1 1 0,1 0 0,0 0 0,0-1 0,0 1 0,-1 0 0,1 1-1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25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12 3555,'0'0'6049,"-8"-1"-2966,5 0-6048,1-8 12449,0 30-18229,0-6 489,1-7 6051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1:26.2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0 384,'-12'22'438,"8"-17"-162,1 0 1,1 0-1,-1 0 1,1 1-1,0-1 1,0 1-1,0-1 0,0 9 1,-1-2 4452,0 9-814,-9 9-2678,9-22 259,4-5-1855,4-5-3282,5-7-3875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2:30.0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33 219 6534,'-5'1'2126,"-16"-2"518,15-4 5324,23 6-7824,98 32 219,-58-27-368,0-2 1,84-5-1,-72-1-24,146-12-27,-20 1-5,-68 13-19,-63 2-68,-1-4-1,1-2 1,64-12 0,-2-22-327,-126 38 453,0 0 1,0 0 0,0 0-1,0 0 1,0 0-1,0 0 1,0 0-1,0 0 1,0 0 0,0 1-1,0-1 1,0 0-1,0 0 1,0 0 0,0 0-1,0 0 1,0 0-1,0 0 1,0 0 0,0 0-1,0 0 1,0 0-1,0 1 1,0-1-1,0 0 1,0 0 0,0 0-1,0 0 1,0 0-1,1 0 1,-1 0 0,0 0-1,0 0 1,0 0-1,0 0 1,0 0-1,0 0 1,0 0 0,0 0-1,0 0 1,0 0-1,1 0 1,-1 0 0,0 0-1,0 0 1,0 0-1,0 0 1,0 0-1,0 0 1,0 0 0,0 0-1,0 0 1,0 0-1,1 0 1,-1 0 0,0 0-1,0 0 1,0 0-1,0 0 1,0-1-1,0 1 1,0 0 0,0 0-1,0 0 1,-7 6-308,6-6 319,1 0 0,0 0 1,-1 0-1,1 0 0,-1 1 0,1-1 0,-1 0 1,1 0-1,-1 0 0,1 0 0,-1 0 1,1 0-1,-1 0 0,1 0 0,-1 0 1,1 0-1,-1-1 0,1 1 0,0 0 1,-1 0-1,1 0 0,-1 0 0,1-1 0,-1 1 1,1 0-1,0 0 0,-1-1 0,1 1 1,0 0-1,-1-1 0,1 1 0,0-1 1,-1 1-1,1 0 0,0-1 0,0 1 0,-1-1 1,1 1-1,0 0 0,0-1 0,0 1 1,0-1-1,0 1 0,0-1 0,-1 1 1,1-1-1,0 1 0,0-1 0,1 1 0,-1-1 1,0 1-1,0-1 0,0 1 0,0-1 1,0-7 54,0 0 0,0 0 0,0 1 0,1-1 1,0 0-1,1 0 0,-1 1 0,2-1 0,-1 1 1,1 0-1,0-1 0,0 1 0,1 1 0,5-9 1,4 2 64,-13 13-105,0 0-1,0 0 0,1 0 0,-1-1 0,0 1 0,0 0 0,1 0 0,-1 0 0,0 0 0,0 0 1,0 0-1,1 0 0,-1 0 0,0 0 0,0 0 0,0 0 0,1 0 0,-1 0 0,0 1 0,0-1 1,0 0-1,1 0 0,-1 0 0,0 0 0,0 0 0,0 0 0,0 0 0,1 1 0,-1-1 0,0 0 1,0 0-1,0 0 0,0 0 0,0 1 0,1-1 0,-1 0 0,0 0 0,5 31 317,-5-25-284,3 72 258,-1-29-221,8 52 0,-10-99-83,0-1-1,0 0 1,0 0-1,0 0 1,1 0-1,-1 0 1,0 0-1,1 0 1,-1 0-1,1 0 1,-1 0-1,1 0 1,-1 0-1,1 0 1,0 0-1,-1 0 1,2 1-1,-1-2-9,-1 0 0,1 0 0,-1 0 0,1 0 0,-1 0 0,1 0 0,-1 0-1,1 0 1,-1 0 0,1 0 0,-1 0 0,1 0 0,-1 0 0,0-1 0,1 1 0,-1 0 0,1 0 0,-1-1-1,1 1 1,-1 0 0,0 0 0,1-1 0,-1 1 0,0 0 0,1-1 0,0 0 0,22-35-680,-21 32 755,61-125-1771,6-12 1588,-69 140 132,1 1 0,-1 0 0,0 0 0,0 0 0,0 0 0,1 0 0,-1 0 0,0 0 0,0 0 0,1 0 0,-1 0 0,0 0 0,0 0 0,1 0 0,-1 0 0,0 0 0,0 0 0,0 0 0,1 0-1,-1 0 1,0 0 0,0 0 0,1 0 0,-1 0 0,0 0 0,0 1 0,0-1 0,1 0 0,-1 0 0,0 0 0,0 0 0,0 0 0,0 1 0,1-1 0,-1 0 0,0 0 0,0 0 0,0 1 0,0-1 0,0 0 0,0 1 0,6 14 246,-1 1 0,0 0 0,-1 0 1,3 28-1,-5-26-197,0-1 0,2 0 0,0 0 0,12 29 0,-16-44-105,1 0-1,0 0 0,0 0 0,0-1 0,0 1 1,0 0-1,0 0 0,0-1 0,0 1 1,1-1-1,-1 1 0,1-1 0,-1 1 1,1-1-1,-1 0 0,1 0 0,0 0 1,0 0-1,0 0 0,-1 0 0,1 0 0,0-1 1,0 1-1,0-1 0,0 1 0,0-1 1,0 0-1,0 0 0,0 0 0,0 0 1,0 0-1,0 0 0,0-1 0,3 0 1,-1 0-366,0-1 1,1 0 0,-1-1 0,0 1-1,0-1 1,0 0 0,0 0 0,-1 0-1,1 0 1,-1-1 0,0 1 0,6-9-1,34-60-4267,-4 6 4515,-29 52 1422,0 0 0,16-17 0,-25 29-1162,1 1 1,-1 0-1,0 0 1,0-1-1,1 1 0,-1 0 1,1 0-1,-1 0 0,1 0 1,-1 0-1,1 1 0,0-1 1,-1 0-1,1 1 0,0 0 1,-1-1-1,4 1 0,-4 0-37,0 0 0,0 0 0,0 1 0,0-1 0,0 0 0,0 1 0,0-1-1,0 1 1,0 0 0,0-1 0,0 1 0,0 0 0,0 0 0,0-1-1,0 1 1,-1 0 0,1 0 0,0 0 0,-1 0 0,2 1 0,2 7 138,-1 0-1,1 0 1,-1 1 0,-1-1 0,2 11 0,0-3-35,-1-2-116,1-1 1,1 0-1,0 0 1,12 22-1,-15-33-71,1 1 1,-1 0-1,0-1 0,1 1 0,0-1 0,0 0 0,0 0 0,0 0 0,0 0 0,1 0 0,-1-1 0,1 0 0,0 0 0,0 0 0,0 0 0,0 0 0,0-1 0,0 1 0,0-1 0,7 1 0,-5-2-391,0 1 0,1-1 0,-1 0 0,0 0-1,0-1 1,0 0 0,0 0 0,0 0 0,0-1 0,0 0-1,0 0 1,0 0 0,-1-1 0,1 0 0,-1 0-1,0 0 1,0-1 0,5-4 0,13-13-2515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2:30.4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51 1794,'3'-8'1376,"0"3"-285,-1 0 1,0 0-1,0 0 1,0 0-1,-1 0 1,2-7 1147,-3 12-1652,2 0-266,18 27 885,-15-23-1175,0 1 0,-1-2 0,2 1 0,-1-1 0,0 1 0,1-1 0,-1-1 0,1 1 0,0-1 0,0 0 0,0 0 0,0-1 0,12 2 0,9-1 166,53-1 1,-44-2-157,386-6 1032,-470 8-74,21-1-1602,0 0-3620,15 0-4538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2:31.9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0 255 1569,'5'6'9540,"8"-6"-6783,12-8-1473,-17 1-1160,-1-1-1,0 1 0,-1-2 1,1 1-1,-2-1 0,1 1 1,-1-2-1,0 1 0,3-11 1,0 3-61,20-31-1,-25 43-57,0 1-1,1 0 0,-1 0 0,1 0 0,0 0 0,0 1 1,0-1-1,1 1 0,-1 0 0,1 0 0,6-2 1,-9 4-16,0 0 1,0 0-1,1 1 1,-1-1-1,0 1 1,1-1 0,-1 1-1,1 0 1,-1 0-1,0 0 1,1 0-1,-1 0 1,1 1-1,-1-1 1,0 1 0,1-1-1,-1 1 1,0 0-1,0 0 1,1 0-1,-1 0 1,0 0-1,0 1 1,0-1 0,0 1-1,-1-1 1,1 1-1,0 0 1,-1-1-1,1 1 1,-1 0-1,1 0 1,-1 0 0,0 0-1,0 0 1,0 1-1,1 2 1,4 10 44,0 1 0,-1 0 1,-1 0-1,3 22 0,-4-21 5,3 20 45,-5-25-64,1 1 1,1-1 0,0 0 0,0 0-1,10 22 1,-13-33-20,1-1 0,-1 1 1,0 0-1,1-1 0,-1 1 0,1 0 0,-1-1 0,1 1 1,-1-1-1,1 1 0,-1-1 0,1 0 0,0 1 0,-1-1 1,1 1-1,0-1 0,-1 0 0,1 0 0,0 1 0,-1-1 1,1 0-1,0 0 0,0 0 0,-1 0 0,1 0 0,0 0 1,0 0-1,-1 0 0,1 0 0,0 0 0,-1 0 0,1 0 1,0-1-1,0 1 0,-1 0 0,1 0 0,0-1 0,-1 1 1,1 0-1,-1-1 0,1 1 0,0-1 0,-1 1 0,1-1 1,-1 1-1,1-1 0,-1 0 0,1 0 0,22-29 97,62-141 86,-33 60 54,-52 110-223,1 1 0,-1-1 0,0 0 0,0 1 0,1-1 0,-1 1 0,0 0 0,0-1 0,1 1 0,-1-1 0,0 1 1,1-1-1,-1 1 0,1 0 0,-1-1 0,1 1 0,-1 0 0,1-1 0,-1 1 0,1 0 0,-1 0 0,1-1 0,-1 1 1,1 0-1,7 8-25,-1 21-100,-7-28 136,9 56 147,-7-34-150,2-1 1,0 1-1,1-1 0,1 1 0,1-2 1,15 31-1,-21-50-39,0 0 0,0 0-1,0-1 1,0 1 0,0 0 0,0-1 0,0 1 0,1-1 0,-1 1-1,1-1 1,-1 0 0,1 0 0,0 1 0,-1-1 0,1 0-1,0-1 1,0 1 0,0 0 0,0 0 0,0-1 0,0 1 0,0-1-1,2 1 1,-1-2-8,0 1-1,0-1 1,0 1-1,0-1 1,0 0-1,0 0 1,-1 0-1,1-1 1,0 1-1,0-1 1,-1 1-1,1-1 1,3-3 0,5-6-137,1 0 1,-1-1-1,-1-1 1,12-18 0,104-161-1629,-126 191 1820,0 0 0,1 0 0,-1 0 0,0 1-1,1-1 1,-1 0 0,1 0 0,0 0 0,-1 1-1,1-1 1,0 1 0,-1-1 0,1 0 0,0 1-1,-1-1 1,1 1 0,0-1 0,0 1-1,0 0 1,0-1 0,0 1 0,-1 0 0,3-1-1,-2 2-21,0-1 0,-1 1 0,1-1 0,0 1 0,-1-1-1,1 1 1,-1-1 0,1 1 0,0 0 0,-1-1-1,0 1 1,1 0 0,-1 0 0,1-1 0,-1 1-1,0 0 1,1 0 0,-1 0 0,0-1 0,0 2 0,7 51 247,-7-50-113,1 29 2,0-10-99,0 1 1,7 32-1,-8-50-42,1-1-1,0 1 0,1-1 1,-1 1-1,1-1 0,0 0 1,0 0-1,0 0 0,0 0 0,1 0 1,0-1-1,0 1 0,0-1 1,0 1-1,0-1 0,1 0 1,-1 0-1,6 3 0,-5-5-9,0 1 0,0-1-1,0 0 1,0 0 0,0-1 0,0 1-1,0-1 1,1 0 0,-1 0 0,0 0-1,0 0 1,0-1 0,1 0 0,-1 0-1,0 0 1,0 0 0,0-1-1,-1 1 1,1-1 0,0 0 0,0 0-1,-1 0 1,1-1 0,-1 0 0,4-3-1,9-8-47,-1-1-1,0-1 0,19-26 0,-31 37 69,30-41-7,23-28 679,-50 66-533,0 1-1,1 0 1,0 1 0,1 0-1,0 0 1,16-10 0,-23 16-149,0-1 0,0 0 0,1 0 0,-1 1 0,1-1 0,-1 1 0,1-1 0,-1 1 0,1 0 0,-1-1 0,1 1 1,-1 0-1,1 0 0,-1 0 0,1 0 0,-1 0 0,1 1 0,-1-1 0,1 0 0,-1 1 0,1-1 0,-1 1 0,1-1 0,-1 1 1,0 0-1,1-1 0,-1 1 0,0 0 0,0 0 0,0 0 0,1 0 0,-1 0 0,0 1 0,0-1 0,0 0 0,-1 0 1,1 1-1,0-1 0,1 3 0,2 6 35,0 1 1,-1 0 0,0-1-1,2 21 1,1 1 74,-1-16-57,0-1 0,0 1 1,2-1-1,15 27 0,-20-38-117,1-1 0,0 1 1,0 0-1,0-1 0,0 1 0,0-1 0,1 0 0,0 0 1,-1 0-1,1-1 0,0 1 0,0-1 0,1 0 0,-1 0 0,0 0 1,1-1-1,-1 0 0,1 1 0,-1-1 0,1-1 0,7 1 0,-10-1 61,0-1 1,0 0-1,0 1 0,-1-1 0,1 0 0,0 0 0,0 0 0,-1 0 0,1 0 0,-1 0 0,1-1 0,-1 1 0,1-1 0,-1 1 1,0-1-1,0 1 0,0-1 0,1 0 0,-2 1 0,1-1 0,0 0 0,1-2 0,16-47 100,-17 46-98,1 0-11,0 0 0,0 0 0,0 0 0,1 1 0,-1-1 0,1 1 0,0-1 0,1 1 0,-1 0 1,1 0-1,0 0 0,0 1 0,0-1 0,0 1 0,0 0 0,1 0 0,-1 1 0,1-1 1,0 1-1,0 0 0,0 0 0,6-1 0,5 0-23,0 0 1,0 0-1,0 2 1,1 0-1,-1 1 1,19 2-1,-21 1 38,0-1-1,0 2 1,0 0-1,27 12 1,-25-9 6,0-1 0,1-1 1,19 5-1,19-5 24,0-2 1,66-5-1,-88 1-32,236-23 477,-41 2-51,207-21 1219,-435 43-1671,0 0 0,0 0 0,0 0 0,0 0 0,-1 0 0,1 0 0,0 0 0,0 0 0,0 0 0,0 0 0,0 0 1,0-1-1,0 1 0,0 0 0,0 0 0,0 0 0,0 0 0,0 0 0,0 0 0,0 0 0,0 0 0,-1 0 0,1 0 0,0 0 0,0 0 0,0-1 1,0 1-1,0 0 0,0 0 0,0 0 0,0 0 0,0 0 0,0 0 0,0 0 0,0 0 0,0 0 0,0 0 0,0-1 0,0 1 0,0 0 0,1 0 0,-1 0 1,0 0-1,0 0 0,0 0 0,0 0 0,0 0 0,0 0 0,0 0 0,0 0 0,0 0 0,0-1 0,0 1 0,0 0 0,0 0 0,0 0 0,0 0 1,1 0-1,-11-3-1131,-18 1-4004,-16 2-6156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2:32.7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8488,'4'10'5523,"-3"22"-3664,-1-21-982,8 424 1515,-8-431-2382,-7-36-2946,7-7-1447,-2-10-1906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2:33.2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106 191 9769,'-1'-2'635,"0"-1"1,1 1-1,-1-1 0,1 0 0,-1 0 1,1 1-1,0-1 0,0 0 0,1-5 1,10-24 2104,-3 18-2646,1 1 1,17-20-1,0-1 684,-21 25-823,12-13 1107,-16 21-1050,0 1 1,-1 0-1,1 0 0,0 0 0,-1-1 1,1 1-1,0 0 0,-1 0 1,1 0-1,-1 0 0,1 0 1,0 1-1,-1-1 0,1 0 0,0 0 1,-1 0-1,1 0 0,0 1 1,-1-1-1,1 0 0,-1 1 1,1-1-1,-1 0 0,1 1 0,-1-1 1,1 1-1,-1-1 0,1 1 1,-1-1-1,1 1 0,-1-1 1,0 1-1,1-1 0,-1 1 1,0 0-1,1-1 0,-1 1 0,0-1 1,0 1-1,0 0 0,15 27 13,2 2 38,23 33 0,-35-56-87,0 0 0,1 0 0,0 0 0,0-1 0,1 0-1,0 0 1,0-1 0,0 0 0,14 7 0,-21-11 10,0-1 0,0 1 0,-1-1 0,1 0 0,0 1 1,0-1-1,0 0 0,-1 1 0,1-1 0,0 0 1,-1 1-1,1-1 0,0 0 0,-1 0 0,1 1 0,0-1 1,-1 0-1,1 0 0,-1 1 0,1-1 0,0 0 0,-1 0 1,1 0-1,-1 0 0,1 0 0,-1 0 0,1 0 1,0 0-1,-1 0 0,1 0 0,-1 0 0,1 0 0,-1 0 1,-22 4 114,-99 12-67,55-7 809,-83 2-1,149-11-975,11-7-2569,16-7-1515,7-1-3908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2:35.7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149 122 5221,'28'-83'2899,"-33"96"6494,-12 29-8409,16-39-947,-1 0-1,1 0 0,0 0 0,0 0 0,1 0 0,-1 0 0,1 0 0,-1 0 0,1 0 0,0 0 0,0 0 0,0 0 0,1 0 0,-1 0 0,1 0 0,1 5 0,-1-7-26,0 1-1,0 0 0,0 0 0,0-1 0,1 1 1,-1-1-1,1 1 0,-1-1 0,1 0 1,-1 1-1,1-1 0,0 0 0,-1 0 0,1 0 1,0 0-1,0 0 0,0-1 0,0 1 1,0-1-1,0 1 0,0-1 0,0 0 1,0 1-1,3-1 0,-2 0 8,-1 0 1,0 0-1,0 0 0,1 0 1,-1 0-1,0 0 0,1-1 1,-1 1-1,0-1 1,0 0-1,0 1 0,1-1 1,-1 0-1,0 0 0,0 0 1,0-1-1,0 1 0,-1 0 1,1-1-1,0 1 1,0-1-1,1-2 0,-1 0 94,0 0 1,0 0-1,0 0 0,0-1 0,-1 1 1,0 0-1,0-1 0,0 1 0,-1-1 1,1-8-1,-1 8 23,0 1-1,0 0 1,0-1 0,0 1 0,-1-1 0,1 1-1,-1 0 1,0 0 0,-1-1 0,1 1 0,-1 0-1,-2-5 1,2 7-84,-1-1 0,1 0 0,0 1 0,-1 0 0,0-1 0,0 1 0,1 0 0,-1 0 0,-1 1 0,1-1 0,0 0 0,0 1 0,0 0 0,-1 0 0,1 0 0,-5 0 0,-5-2-171,1 1-1,-1 1 1,0 0 0,0 1 0,-17 2 0,20-1-956,1 0 0,-1 1 0,1 1 0,-14 5-1,-16 9-10148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1.9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0 5221,'-12'2'1698,"8"-2"-417,0 0-480,2 0-385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2:45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2979,'-4'0'6726,"4"2"-6758,0 0-192,6-2-1025,6 0-2563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04.4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 65 4837,'0'-65'16207,"0"68"-15705,-2 9-407,0-1 0,-1 1 0,0-1-1,-1 0 1,0 0 0,-8 16 0,-7 17-44,-5 28 25,-24 120 0,40-147-18,2 0 0,3 0 1,1 1-1,5 48 0,-1-81-70,1-1 0,0 1-1,1 0 1,1-1 0,0 0 0,0 0 0,11 16-1,-8-13-228,0 1 0,-1 0 0,7 21 0,-12-28-248,5 14-1176,-7-22 1400,0-1 0,1 1 0,-1 0 0,0-1 0,1 1 0,-1 0 0,1-1 0,-1 1 0,1-1 0,-1 1 0,1-1 0,-1 1 0,1-1 0,0 1 0,-1-1 0,1 1 0,-1-1 0,1 0 0,0 0 0,0 1 1,-1-1-1,1 0 0,0 0 0,-1 0 0,2 1 0,6-1-7049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05.1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25 370 3395,'-1'0'339,"0"0"0,1 1 0,-1-1-1,0 0 1,1 0 0,-1 0 0,0 0-1,1 0 1,-1 0 0,0 0 0,0 0 0,1 0-1,-1 0 1,0 0 0,1-1 0,-1 1 0,0 0-1,1 0 1,-1-1 0,1 1 0,-1 0 0,0-1-1,1 1 1,-1-1 0,1 1 0,-1 0-1,1-1 1,-1 0 0,1 1 0,-1-1 0,1 1-1,-1-2 1,0 0-168,1-1-1,-1 1 0,0-1 1,1 1-1,0-1 0,-1 1 1,1-1-1,0 1 1,1-5-1,1-8-455,0 0-1,8-22 1,29-71 1014,-34 96-568,2-1 1,0 1-1,0 0 0,1 0 0,0 1 0,12-12 0,-20 22-159,1 1 0,-1-1 0,1 1 0,-1-1-1,1 1 1,-1-1 0,1 1 0,-1-1 0,1 1-1,0-1 1,-1 1 0,1 0 0,-1-1 0,1 1-1,0 0 1,-1 0 0,1 0 0,0-1 0,0 1-1,-1 0 1,1 0 0,0 0 0,-1 0 0,1 0-1,0 0 1,0 0 0,-1 1 0,2-1 0,-1 1 12,0-1 1,0 1 0,-1 0 0,1 0-1,0 0 1,0 0 0,-1 0 0,1 0-1,0 0 1,-1 0 0,1 0 0,-1 0-1,1 0 1,0 3 0,5 45 595,-6-46-543,2 180 504,-2-183-575,0 0 1,0 0-1,0 1 1,0-1-1,0 0 0,0 0 1,0 1-1,0-1 1,0 0-1,0 1 1,0-1-1,0 0 1,0 0-1,0 1 0,0-1 1,0 0-1,0 0 1,1 1-1,-1-1 1,0 0-1,0 0 1,0 1-1,0-1 0,0 0 1,1 0-1,-1 0 1,0 1-1,0-1 1,0 0-1,1 0 0,-1 0 1,0 0-1,0 1 1,1-1-1,-1 0 1,0 0-1,0 0 1,1 0-1,-1 0 0,0 0 1,0 0-1,1 0 1,-1 0-1,0 0 1,0 0-1,1 0 1,-1 0-1,0 0 0,1 0 1,-1 0-1,0 0 1,0 0-1,1 0 1,-1 0-1,0 0 1,0 0-1,1-1 0,-1 1 1,0 0-1,0 0 1,0 0-1,1 0 1,-1-1-1,0 1 0,0 0 1,12-12-296,7-20-149,-1-2 0,-2-1 1,18-56-1,4-8 376,-38 98 90,0 1 0,0-1 0,0 1 0,0 0 0,0-1 0,0 1 0,0-1 0,1 1 0,-1 0 0,0-1 0,0 1 0,0-1 0,0 1 0,0 0 0,1-1 0,-1 1 0,0 0 0,0-1 0,1 1 0,-1 0 0,0-1 0,1 1 0,-1 0 0,0 0 0,1 0 0,-1-1 0,0 1 0,1 0-1,-1 0 1,0 0 0,1-1 0,-1 1 0,1 0 0,-1 0 0,0 0 0,1 0 0,-1 0 0,1 0 0,-1 0 0,1 0 0,5 18 723,-2 30 290,8 207 859,-11-253-1972,4 26 325,-5-27-328,0 0 1,0 0-1,0 0 1,0 0-1,1 0 1,-1-1-1,0 1 1,1 0-1,-1 0 1,1 0 0,-1-1-1,1 1 1,-1 0-1,1 0 1,-1-1-1,1 1 1,0 0-1,-1-1 1,1 1 0,0-1-1,0 1 1,0-1-1,-1 0 1,1 1-1,0-1 1,1 1-1,-1-2-134,0 1-1,0-1 0,0 1 0,0-1 1,0 0-1,-1 0 0,1 1 1,0-1-1,0 0 0,-1 0 0,1 0 1,-1 0-1,1 0 0,0 0 1,-1 0-1,0 0 0,1 0 0,-1 0 1,0 0-1,1 0 0,-1 0 1,0 0-1,0-2 0,1 0-624,6-31-6438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05.5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15 11819,'-1'-1'61,"1"1"0,0 0 0,0 0 0,0 0 0,-1 0 0,1 0 0,0 0 0,0-1 0,0 1 0,-1 0 0,1 0 0,0 0 0,0-1-1,0 1 1,0 0 0,0 0 0,0 0 0,-1-1 0,1 1 0,0 0 0,0 0 0,0 0 0,0-1 0,0 1 0,0 0 0,0 0 0,0-1 0,0 1 0,0 0 0,0 0 0,0-1 0,0 1 0,0 0-1,0 0 1,0-1 0,0 1 0,1 0 0,-1 0 0,0 0 0,0-1 0,12-3 439,19 2-865,-29 2 555,5 1-132,-1 1 0,0 0 0,1 0 1,-1 0-1,0 1 0,0 0 0,0 0 0,8 6 0,7 4 49,-3-5-57,0-2 1,24 7-1,25 10 765,-58-21-581,-4-2-4741,-5 0 4003,4 0-5641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06.0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1 296 1217,'0'-59'7856,"1"-30"-4354,0-58 2725,1 176-5421,2 109-441,-4-108-1974,0-30 1453,0 1-1,0-1 1,0 0 0,0 0-1,0 1 1,0-1-1,0 0 1,0 1 0,0-1-1,0 0 1,0 0-1,0 1 1,0-1 0,0 0-1,0 1 1,0-1 0,1 0-1,-1 0 1,0 1-1,0-1 1,0 0 0,0 0-1,1 1 1,-1-1-1,0 0 1,0 0 0,1 0-1,-1 0 1,0 1 0,0-1-1,1 0 1,-1 0-1,0 0 1,0 0 0,1 0-1,-1 0 1,0 0-1,0 0 1,1 1 0,-1-1-1,0 0 1,1 0-1,-1 0 1,0 0 0,0-1-1,1 1 1,-1 0 0,1 0-1,0 0-604,7 0-8955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06.4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10314,'-4'9'352,"-1"15"-96,3 5-544,2 9-1570,-2 7-1825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06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1 357 4292,'2'-19'772,"0"0"-1,2 0 0,0 0 1,1 0-1,8-19 1,1-5 92,-2-3 631,-6 23-248,1 1 1,14-35-1,-21 57-1228,0 0 0,0 0-1,0 0 1,0 0 0,0-1-1,0 1 1,0 0 0,0 0-1,0 0 1,0-1 0,0 1-1,0 0 1,0 0 0,0 0-1,0 0 1,0-1-1,0 1 1,0 0 0,1 0-1,-1 0 1,0 0 0,0 0-1,0-1 1,0 1 0,0 0-1,1 0 1,-1 0 0,0 0-1,0 0 1,0 0 0,0 0-1,1 0 1,-1 0 0,0 0-1,0 0 1,0 0 0,0 0-1,1-1 1,-1 1 0,0 0-1,0 1 1,0-1 0,1 0-1,-1 0 1,0 0 0,0 0-1,0 0 1,0 0 0,1 0-1,-1 0 1,0 0 0,0 0-1,0 0 1,0 0 0,1 1-1,-1-1 1,0 0 0,0 0-1,0 0 1,0 0 0,0 0-1,0 0 1,1 1 0,3 11 260,-1 20 150,-1 0 1,-2 51 0,-2-27-428,2-56-27,0 1 0,0-1-1,0 1 1,0-1 0,0 0-1,0 1 1,0-1-1,0 1 1,0-1 0,0 1-1,0-1 1,0 0 0,0 1-1,1-1 1,-1 1-1,0-1 1,0 0 0,0 1-1,0-1 1,1 1 0,-1-1-1,0 0 1,0 1-1,1-1 1,-1 0 0,0 0-1,1 1 1,-1-1-1,0 0 1,1 0 0,-1 1-1,0-1 1,1 0 0,12-6-695,10-20 103,-10 3 107,-1 0 0,-2-1 1,10-29-1,9-22 435,-21 48 806,-8 26-117,4 29 2675,-4 0-2462,-1-4-325,1 0-1,5 32 1,-4-51-582,0 0 1,0 0 0,0 0-1,0 0 1,1 0-1,0 0 1,0 0 0,0-1-1,1 1 1,0-1-1,0 1 1,0-1 0,0 0-1,0 0 1,1 0-1,6 4 1,-9-7-159,1 0 1,0 0-1,-1 0 0,1 0 1,0-1-1,0 1 0,-1-1 0,1 0 1,0 1-1,0-1 0,0 0 1,-1 0-1,1 0 0,0 0 1,0 0-1,0 0 0,-1-1 0,3 0 1,22-8-3927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09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93 43 12908,'-25'3'5056,"9"7"-3722,12-6-1344,1 0-1,0 1 0,0 0 1,1-1-1,0 1 0,-3 7 1,-2 9 36,1 1 0,1 0 0,0 0 0,2 1 0,1-1 0,1 1 0,0 0 0,5 29 0,-5-50-54,2 0-1,-1 0 0,0 0 0,0 0 0,1-1 0,-1 1 0,1 0 0,-1 0 1,1 0-1,0 0 0,-1-1 0,1 1 0,0 0 0,0-1 0,1 1 0,-1-1 1,0 1-1,0-1 0,1 1 0,-1-1 0,1 0 0,-1 0 0,1 0 1,0 0-1,-1 0 0,1 0 0,0 0 0,0 0 0,-1-1 0,1 1 0,0-1 1,0 1-1,0-1 0,0 0 0,0 0 0,0 0 0,0 0 0,0 0 0,0 0 1,-1 0-1,1-1 0,0 1 0,0-1 0,0 1 0,0-1 0,0 0 1,-1 0-1,4-1 0,2-4 28,0-1 0,-1 1 0,1-1 0,-1 0 0,-1-1 0,1 0 0,7-15 0,0-2-649,13-37 0,-21 48 248,0 1 1,-1-2-1,0 1 1,-1 0 0,-1-1-1,0 0 1,-1 1-1,0-1 1,-3-25-1,1 40 364,1 0-1,0 0 1,0-1-1,0 1 1,0 0-1,-1 0 1,1 0-1,0-1 1,0 1-1,-1 0 1,1 0 0,0 0-1,0 0 1,-1 0-1,1 0 1,0-1-1,0 1 1,-1 0-1,1 0 1,0 0-1,-1 0 1,1 0-1,0 0 1,0 0-1,-1 0 1,1 0-1,0 0 1,-1 0-1,1 1 1,0-1-1,0 0 1,-1 0-1,1 0 1,0 0-1,0 0 1,-1 0-1,1 1 1,0-1-1,0 0 1,0 0-1,-1 0 1,1 1-1,0-1 1,0 0-1,0 0 1,0 0-1,-1 1 1,1-1-1,0 0 1,0 0-1,0 1 1,0-1 0,0 0-1,0 1 1,0-1-1,0 0 1,0 0-1,0 1 1,0-1-1,0 0 1,0 1-1,0 0-70,0 0 1,0 1-1,0-1 0,0 0 1,0 0-1,0 0 0,0 1 1,0-1-1,1 0 0,-1 0 0,1 0 1,-1 0-1,1 0 0,-1 0 1,1 1-1,-1-1 0,1-1 0,0 1 1,0 0-1,0 0 0,-1 0 1,1 0-1,0 0 0,0-1 1,0 1-1,0 0 0,0-1 0,2 1 1,1 1 459,1-1 0,-1-1 0,1 1-1,-1-1 1,1 0 0,6 0 0,21 2 2288,-31-2-2558,0 1 1,0 0-1,0-1 0,0 1 0,0 0 0,0 0 1,0 0-1,0 0 0,0 0 0,-1 0 0,1 0 0,0 0 1,0 0-1,-1 1 0,1-1 0,-1 0 0,1 0 1,-1 1-1,0-1 0,0 0 0,1 0 0,-1 1 0,0-1 1,0 2-1,1 39 1032,-2-31-476,-7 159 719,8-168-1357,1 0 0,-1 1 0,1-1 0,-1 0 0,1 1-1,0-1 1,0 0 0,0 0 0,0 0 0,0 0 0,1 0 0,-1 0 0,1 0 0,-1 0 0,1 0 0,-1 0 0,1-1 0,0 1 0,0-1 0,0 0 0,0 1 0,0-1-1,0 0 1,0 0 0,1 0 0,-1 0 0,0-1 0,5 2 0,-3-1 5,1 0 0,-1 0 0,1-1-1,-1 1 1,1-1 0,0 0 0,-1 0 0,1 0 0,0-1-1,-1 0 1,1 0 0,-1 0 0,1 0 0,6-4-1,-4 0 7,0 0 0,0 0 0,-1 0 0,1-1 0,-2 0 0,1-1-1,-1 1 1,0-1 0,0 0 0,0-1 0,-1 1 0,0-1-1,-1 0 1,0 1 0,3-11 0,-1-2-65,0-1 0,-1 0 0,-1 0 0,0-41 0,-3 60 92,0 0 1,0 0-1,0 0 0,-1 1 1,1-1-1,-1 0 0,1 0 1,-1 1-1,0-1 0,1 1 1,-1-1-1,0 0 0,0 1 1,0 0-1,0-1 0,-1 1 1,1 0-1,0-1 0,-1 1 1,1 0-1,-3-2 0,3 3-8,0-1 0,0 1 0,0 0-1,0-1 1,0 1 0,0 0 0,0 0-1,0 0 1,0-1 0,0 1 0,0 0 0,0 1-1,0-1 1,0 0 0,0 0 0,0 0-1,0 0 1,0 1 0,0-1 0,0 1-1,0-1 1,0 1 0,0-1 0,0 1-1,0-1 1,0 1 0,1 0 0,-1-1 0,0 1-1,0 0 1,1 0 0,-1-1 0,1 1-1,-1 0 1,1 0 0,-1 0 0,1 0-1,-1 2 1,-7 19-24,0 0 0,2 1-1,1 0 1,1 0 0,1 0-1,1 1 1,1 38 0,1-60-34,0 0 0,0 0 0,0-1 1,0 1-1,0 0 0,1 0 0,-1 0 1,1-1-1,-1 1 0,1 0 1,-1-1-1,1 1 0,0 0 0,0-1 1,0 1-1,0-1 0,0 1 0,0-1 1,1 0-1,-1 1 0,0-1 0,1 0 1,-1 0-1,0 0 0,1 0 1,0 0-1,-1 0 0,1 0 0,-1-1 1,1 1-1,0-1 0,0 1 0,3 0 1,-2-1-23,0 0 1,0 0-1,0 0 1,0 0-1,0-1 1,0 1 0,0-1-1,0 0 1,0 1-1,0-2 1,-1 1-1,1 0 1,0 0-1,-1-1 1,1 0 0,-1 1-1,1-1 1,-1 0-1,4-3 1,8-14-159,-1 0 1,-1 0 0,0-2 0,-1 1-1,12-34 1,7-14 454,-30 68-234,0 0 0,0 0 0,0-1 0,0 1 0,0 0 0,0 0 0,0-1 0,1 1 0,-1 0 0,0 0 0,0 0 0,0-1 0,0 1 0,0 0 0,0 0 0,0 0 0,1-1 0,-1 1 0,0 0 0,0 0 0,0 0 0,1 0 0,-1 0 0,0 0 0,0-1 0,0 1 0,1 0-1,-1 0 1,0 0 0,0 0 0,0 0 0,1 0 0,-1 0 0,0 0 0,0 0 0,1 0 0,-1 0 0,0 0 0,0 0 0,0 0 0,1 0 0,-1 0 0,0 0 0,0 0 0,1 0 0,4 13 375,0 19 458,-4-13-492,1 9-294,-1 0 1,-1-1 0,-2 1 0,-6 36-1,9-76-3789,2-30 1396,6 12 1630,1 0 0,21-41 0,14-11 2533,-44 83-1614,-1-1-1,0 0 1,1 1 0,-1-1 0,1 1-1,-1-1 1,0 1 0,0-1-1,1 1 1,-1-1 0,0 1-1,0 0 1,0-1 0,1 1 0,-1-1-1,0 1 1,0-1 0,0 1-1,0 0 1,0-1 0,0 1-1,0-1 1,0 1 0,-1 0 0,1 0-1,1 28 284,-1 206-1784,11-249-593,9-20 358,-1-1 0,25-70 1,-35 83 1646,-1 0-1141,2-6 5892,-10 29-4834,0-1 1,0 0-1,0 0 0,0 0 0,0 0 1,0 0-1,0 0 0,0 0 0,0 0 1,0 0-1,0 0 0,0 0 0,0 0 1,0 0-1,0 1 0,0-1 0,0 0 1,0 0-1,0 0 0,0 0 0,0 0 1,0 0-1,0 0 0,0 0 0,0 0 1,1 0-1,-1 0 0,0 0 0,0 0 0,0 0 1,0 0-1,0 0 0,0 0 0,0 0 1,0 0-1,0 0 0,0 0 0,0 0 1,0 0-1,0 0 0,0 0 0,1 0 1,-1 0-1,0 0 0,0 0 0,0 0 1,0 0-1,0 0 0,0 0 0,0 0 1,0 0-1,0 0 0,0 0 0,0 0 1,0 0-1,0 0 0,1 0 0,-2 19 799,-11 59-562,7-55-146,1 0 1,-1 35-1,5-42-89,0-11-40,-1 0 0,1 1 0,0-1 0,1 0 0,0 0 0,0 0 0,2 8 0,-3-12-2,1 1 0,0-1 0,0 0 0,0 0 0,0 0 0,0 1 0,0-1 0,0 0 0,0-1 0,0 1 0,1 0 0,-1 0 0,0 0 0,1-1 0,-1 1 0,0-1 0,1 1 0,-1-1 0,1 1 0,-1-1 0,1 0 0,-1 0 0,1 1 0,-1-1 0,1 0 0,-1-1 0,1 1 0,-1 0 0,1 0 1,-1-1-1,3 0 0,-1 0 13,0 0 0,0-1 0,0 0 0,0 0 0,0 1 0,0-2 0,0 1 0,-1 0 1,1 0-1,-1-1 0,0 0 0,1 1 0,-1-1 0,0 0 0,-1 0 0,1 0 0,0 0 0,-1 0 0,2-7 1,4-7-68,-1-1 1,4-24-1,-5 8-112,-2 0 0,-1-56 0,-2 75 225,0 13 275,-2 14-1101,-7 43 946,2 0-1,1 83 1,6-138-194,0 1 1,0-1-1,0 0 0,0 1 1,0-1-1,0 1 0,0-1 1,0 1-1,0-1 1,1 1-1,-1-1 0,0 0 1,0 1-1,1-1 0,-1 1 1,0-1-1,0 0 1,1 1-1,-1-1 0,0 0 1,1 1-1,-1-1 1,0 0-1,1 0 0,-1 1 1,1-1-1,-1 0 0,0 0 1,1 0-1,-1 0 1,1 1-1,-1-1 0,1 0 1,-1 0-1,1 0 0,-1 0 1,0 0-1,1 0 1,-1 0-1,1 0 0,-1 0 1,1 0-1,-1 0 0,1-1 1,-1 1-1,1 0 1,-1 0-1,0 0 0,1-1 1,-1 1-1,1-1 1,1 1-17,1-1 1,-1-1 0,0 1 0,0 0 0,0 0 0,0-1 0,0 1 0,0-1-1,2-2 1,6-12-242,0-1 0,-1 1 1,-1-2-1,12-35 0,15-76-757,-29 112 1432,-7 43 724,0-4-899,0 1 73,-2-1 0,-5 28 0,3-27-229,2-1 0,-2 30 0,5-15-299,0-35-230,1-3 358,0 1 0,0-1 1,0 1-1,0-1 0,0 1 0,0-1 0,0 1 0,0-1 0,0 0 1,0 0-1,-1 1 0,1-1 0,0 0 0,-1 0 0,1 0 0,0 0 1,-1 0-1,1 0 0,-1 0 0,1-1 0,10-26 201,-8 21-236,13-37-87,-1-1 0,-3-1 0,-1 0 1,6-67-1,-16 126 4569,2 62-3321,-3 107-1462,0-182 308,0 0 0,0 0 1,1 0-1,-1 0 1,0 0-1,0 1 0,0-1 1,0 0-1,1 0 1,-1 0-1,0 0 0,0 0 1,0 0-1,1 0 1,-1 0-1,0 0 0,0 0 1,0 0-1,1 0 0,-1 0 1,0 0-1,0 0 1,1 0-1,-1 0 0,0 0 1,0 0-1,0 0 1,1 0-1,-1 0 0,0 0 1,0 0-1,0 0 1,1 0-1,-1 0 0,0-1 1,0 1-1,0 0 1,0 0-1,1 0 0,-1 0 1,0-1-1,0 1 1,0 0-1,0 0 0,0 0 1,0 0-1,0-1 1,1 1-1,-1 0 0,0 0 1,0-1-1,11-21-8230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09.3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15663,'0'1'105,"-1"-1"0,1 0 0,-1 0 0,0 1 0,1-1 0,-1 0 0,1 1 0,-1-1 0,1 1 0,-1-1 0,1 1 0,-1-1 0,1 1 0,-1-1 0,1 1-1,0-1 1,-1 1 0,1-1 0,0 1 0,-1 0 0,1-1 0,0 1 0,0-1 0,0 1 0,-1 1 0,-3 22 155,3-19-3,-6 59 228,2 75 0,3-37-468,0-51-19,-12 368-145,14-418-323,0-12-2840,0-22 385,4-16-2974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09.7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48 13100,'0'0'6759,"16"0"-6023,6 0-543,3-6-33,-1-1-224,0 0-641,1-4-1729,1 0-2371,-6 6-7206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2.7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453 72 1057,'-3'-4'-35,"0"-1"394,0 0 0,0 1 0,-1-1 0,0 1 0,0-1-1,0 1 1,0 0 0,-1 1 0,0-1 0,0 1 0,0 0 0,0 0 0,0 1 0,-10-4 0,10 4-94,0 1 1,0 0-1,0 0 0,0 1 1,0-1-1,0 1 0,1 0 0,-1 1 1,0-1-1,0 1 0,0 0 1,0 0-1,0 1 0,1-1 0,-1 1 1,1 0-1,-1 0 0,1 1 1,0-1-1,0 1 0,0 0 1,-4 4-1,-89 111 2107,39-42-949,43-57-1207,1 0-1,0 1 1,-20 43-1,28-50-149,1 1 0,0 0 0,1 0-1,0 0 1,1 1 0,1-1 0,-1 26-1,3-29-35,0-1-1,1 1 0,0-1 0,1 1 0,1-1 1,-1 0-1,1 0 0,1 0 0,0 0 0,1 0 1,-1-1-1,2 0 0,-1 0 0,1 0 0,1-1 1,8 9-1,3 3 10,0 0 0,2-1 0,0-1 0,1-1 0,1-1 0,38 21 0,-42-28-124,1-1 1,0 0 0,1-1-1,0-1 1,0-1-1,0-1 1,0 0-1,1-2 1,25 0 0,-34-2 71,0 0 1,0-1-1,0 0 1,0-1-1,-1 0 1,1-1-1,-1 0 1,1-1 0,-1 0-1,0-1 1,-1 0-1,1-1 1,-1 0-1,0-1 1,0 0-1,-1 0 1,10-11-1,-6 5-61,0-1-1,-1 0 0,-1-1 0,0-1 1,-1 0-1,0 0 0,-2-1 0,0 0 0,11-34 1,-12 24 107,-2 1-1,0-1 1,-2 1 0,0-1 0,-2 0 0,-3-36 0,0 46 2,-1 0 0,-1 0 0,0 0 0,-1 1 0,-1-1 0,0 1 0,-2 1 1,-9-18-1,5 13 34,-1 1 0,-1 0 0,0 1 1,-1 0-1,-27-23 0,32 33-10,0 1 0,-1 0 0,0 0 0,0 1 0,-1 0 0,1 1 0,-1 0 0,0 1 0,-1 1 0,1 0 0,-1 0 0,1 1 0,-1 1 0,0 0 0,1 1 0,-1 0 0,-17 3 0,27-3-167,0 1 1,0-1-1,0 1 0,0 0 0,0 0 0,1 0 0,-1 0 1,0 1-1,0-1 0,1 1 0,-1-1 0,1 1 0,0 0 0,-1 0 1,-2 4-1,3-4-398,0 0 1,1 1 0,-1 0-1,0-1 1,1 1-1,0 0 1,0 0-1,0 0 1,-1 4 0,-1 12-6067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10.3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35 603 12428,'4'-26'5063,"4"-4"-4176,-4 20-966,-1-1-1,0 0 0,1-17 1,-3 15 88,0 8 59,-1 0-1,0 0 0,1 0 0,-2 0 1,1 1-1,-2-9 0,2 13-63,0-1-1,0 1 1,-1 0 0,1 0-1,0-1 1,0 1-1,-1 0 1,1 0 0,0-1-1,0 1 1,-1 0-1,1 0 1,0 0 0,-1-1-1,1 1 1,0 0-1,0 0 1,-1 0 0,1 0-1,0 0 1,-1 0 0,1 0-1,0 0 1,-1 0-1,1 0 1,-1 0 0,1 0-1,0 0 1,-1 0-1,1 0 1,0 0 0,-1 0-1,1 0 1,0 0-1,-1 0 1,1 1 0,0-1-1,0 0 1,-1 0-1,1 0 1,0 1 0,-1-1-1,1 0 1,0 0-1,-1 1 1,-11 13-389,4 10 339,1-1 0,1 1 0,1 0 0,1 0 0,1 1 0,2-1 0,0 25 0,2-48 8,-1-1 0,0 0 0,0 0 0,0 1 0,0-1 0,0 0 0,0 0-1,0 0 1,0 1 0,1-1 0,-1 0 0,0 0 0,0 0 0,0 1 0,0-1 0,1 0 0,-1 0 0,0 0 0,0 0 0,0 0 0,1 1 0,-1-1 0,0 0 0,0 0-1,1 0 1,-1 0 0,0 0 0,0 0 0,1 0 0,-1 0 0,0 0 0,0 0 0,1 0 0,-1 0 0,0 0 0,0 0 0,1 0 0,-1 0 0,0 0 0,0 0-1,1 0 1,-1-1 0,0 1 0,0 0 0,0 0 0,1 0 0,11-8-693,-5-4 489,-1 0-1,0 0 0,-1 0 1,0-1-1,-1 1 0,3-18 1,2-6-985,-6 19 963,2-6 979,-3 21-119,-1 15 44,-7 58-181,4-56-291,0 1 1,1-1-1,0 0 0,1 1 0,1-1 0,0 1 0,8 29 0,-9-43-145,1 0-1,0 0 1,0 0 0,0 0-1,0 0 1,0 0 0,0 0-1,0 0 1,1 0-1,-1-1 1,1 1 0,-1 0-1,1-1 1,0 0 0,0 1-1,0-1 1,-1 0 0,1 0-1,0 0 1,1 0-1,-1 0 1,0 0 0,0-1-1,0 1 1,0-1 0,0 1-1,1-1 1,-1 0 0,0 0-1,0 0 1,1 0-1,-1 0 1,0-1 0,0 1-1,1 0 1,-1-1 0,0 0-1,0 0 1,0 1 0,0-1-1,0-1 1,0 1-1,0 0 1,0 0 0,-1-1-1,1 1 1,0-1 0,-1 1-1,2-3 1,8-10 40,-1 0 0,-1 0-1,-1-1 1,0-1 0,6-17 0,28-87-578,-39 109 418,56-213-1889,-52 182 2273,-1-1 0,-2 1 0,-3-60 0,-1 99-188,0 1 0,-1 0 1,1 0-1,-1 0 0,0 0 1,0-1-1,0 1 0,0 0 0,0 0 1,0 1-1,0-1 0,-1 0 1,1 0-1,0 1 0,-1-1 0,0 0 1,-2-1-1,3 2-78,0 1 0,0-1 1,0 1-1,1-1 0,-1 1 0,0-1 1,0 1-1,0 0 0,0 0 0,-1-1 1,1 1-1,0 0 0,0 0 0,0 0 1,0 0-1,0 0 0,0 0 0,0 0 1,0 1-1,0-1 0,0 0 1,0 1-1,0-1 0,0 0 0,0 1 1,0-1-1,0 1 0,0 0 0,1-1 1,-1 1-1,0 0 0,0-1 0,0 1 1,1 0-1,-1 0 0,1-1 0,-1 1 1,0 0-1,1 0 0,-1 2 0,-7 11 9,2 0-1,-1 1 1,2 0 0,-6 21-1,-11 71 78,18-85-68,-13 90 87,5 1 1,2 139-1,10-240-83,0 1 0,1-1 0,1 0 0,0 1 0,0-1 0,1 0 0,6 16 0,-7-24-147,0 0-1,0-1 0,1 1 1,-1 0-1,1-1 1,-1 1-1,1-1 1,0 0-1,1 0 0,3 3 1,-4-4-289,1 1 1,0-2-1,-1 1 1,1 0-1,0-1 0,0 1 1,0-1-1,0 0 1,0-1-1,0 1 1,0-1-1,6 1 0,24-3-9114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3:17.6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156 16 6118,'0'-4'1119,"1"-8"3768,-1 16-1432,2 25-2394,8 110-817,-5 1 0,-7-1 0,-20 144 1,21-265-195,-2 0 0,0 1 1,-1-1-1,-1 0 0,-1-1 1,-8 19-1,12-31-35,0 0 0,-1-1-1,0 1 1,0-1 0,0 0 0,0 0-1,-1 0 1,0 0 0,0 0 0,0-1 0,0 0-1,0 0 1,-1 0 0,1 0 0,-1-1 0,0 0-1,1 0 1,-1 0 0,0 0 0,-1-1-1,1 0 1,0 0 0,0 0 0,0-1 0,-6 1-1,10-1 56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39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37 820 13965,'-36'0'4180,"35"0"-2941,10-9-1245,41-50-46,-3-3-1,58-99 0,-70 105-13,-1 3-6,209-346 235,-243 398-285,0 1 1,0-1-1,1 1 1,-1 0-1,0-1 1,1 1-1,-1 0 1,0-1-1,0 1 0,1 0 1,-1-1-1,1 1 1,-1 0-1,0 0 1,1 0-1,-1-1 1,1 1-1,-1 0 1,0 0-1,1 0 0,-1 0 1,1 0-1,-1 0 1,1-1-1,7-1-3026,2-9-2703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40.1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61 265 8840,'-2'-4'5251,"3"-15"-4998,4 3-193,1 1 1,0 0-1,1 1 0,1-1 1,0 1-1,20-25 0,-10 14-76,-7 7 74,-7 11-24,0 0 0,1 0 0,0 0 0,0 1-1,1 0 1,-1 0 0,1 0 0,10-7 0,-14 12-7,-1 0-1,1 1 1,0-1-1,0 0 1,0 1-1,0 0 1,-1-1-1,1 1 1,0 0-1,0 0 1,0 0-1,0 0 1,0 0 0,0 0-1,0 1 1,0-1-1,-1 1 1,1-1-1,0 1 1,0 0-1,-1 0 1,1-1-1,0 1 1,-1 0-1,1 1 1,-1-1 0,1 0-1,-1 0 1,1 1-1,-1-1 1,0 1-1,1 1 1,6 7 62,-1 0 0,0 1 0,10 21 0,-8-14 35,5 7-151,0-1 1,2 0-1,0-1 0,25 25 0,-40-47 25,-1-1-1,0 0 0,0 0 0,0 0 0,1 0 0,-1 0 0,0 1 0,0-1 0,0 0 0,0 0 0,1 0 0,-1 1 0,0-1 0,0 0 0,0 0 0,0 0 0,0 1 0,0-1 0,0 0 0,1 0 0,-1 1 0,0-1 1,0 0-1,0 0 0,0 1 0,0-1 0,0 0 0,0 0 0,0 1 0,-1-1 0,1 0 0,0 0 0,0 1 0,0-1 0,0 0 0,0 0 0,0 1 0,0-1 0,0 0 0,-1 0 0,1 0 0,0 1 0,0-1 1,0 0-1,0 0 0,-1 0 0,1 0 0,0 1 0,-1-1 0,-18 5-39,-37-4 231,46-1-87,-68 2 830,33 0 312,0-2 1,-60-8 0,100 7-1110,1 1 0,0-1 0,-1 0 0,1 0 0,0-1 0,0 1 0,0-1 0,0 0 0,0 0-1,0 0 1,0-1 0,1 1 0,-4-4 0,7 6-246,0-1-1,0 1 0,1-1 0,-1 1 0,0 0 0,0-1 0,1 1 0,-1 0 0,0 0 0,1-1 0,-1 1 0,0 0 1,1 0-1,-1-1 0,0 1 0,1 0 0,-1 0 0,1 0 0,-1 0 0,0 0 0,1-1 0,-1 1 0,1 0 1,-1 0-1,1 0 0,-1 0 0,0 0 0,1 0 0,-1 0 0,1 1 0,-1-1 0,0 0 0,1 0 0,-1 0 1,1 1-1,2-1-504,27 0-2752,2 0-2515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49.5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27 372 7271,'-6'2'1759,"-14"0"9251,21-9-10396,3-1-602,0 0 0,0 0-1,1 0 1,0 1 0,1-1-1,7-7 1,7-9-3,44-54-46,12-17-49,-65 81 76,-2-1 1,0 0-1,0-1 1,9-26-1,-18 42 10,0 0 1,1-1-1,-1 1 0,0 0 1,0 0-1,0 0 0,0 0 1,0 0-1,1 0 0,-1 0 1,0 0-1,0-1 0,0 1 1,0 0-1,0 0 0,0 0 1,0 0-1,0 0 0,0-1 1,1 1-1,-1 0 0,0 0 1,0 0-1,0 0 0,0 0 1,0-1-1,0 1 0,0 0 1,0 0-1,0 0 0,0 0 1,0-1-1,0 1 0,0 0 1,0 0-1,0 0 0,-1 0 1,1-1-1,0 1 0,0 0 1,0 0-1,0 0 0,0 0 1,0 0-1,0 0 0,0-1 1,-1 1-1,1 0 1,0 0-1,0 0 0,0 0 1,0 0-1,0 0 0,0 0 1,-1 0-1,1 0 0,0-1 1,0 1-1,-10 10 42,-11 17 3,12-7-105,0 1-1,2 0 1,0 0 0,2 0-1,0 1 1,1-1 0,1 1-1,2 0 1,0 37 0,1-58-90,0-1 1,1 1 0,-1-1 0,0 1-1,0-1 1,0 1 0,0-1 0,1 1-1,-1-1 1,0 1 0,0-1 0,1 1-1,-1-1 1,1 1 0,-1-1 0,0 1-1,1-1 1,-1 0 0,1 1 0,-1-1-1,1 0 1,-1 1 0,1-1 0,-1 0-1,1 1 1,-1-1 0,1 0 0,-1 0-1,1 0 1,-1 0 0,1 0 0,0 0-1,-1 0 1,1 0 0,-1 0 0,1 0-1,-1 0 1,1 0 0,0 0 0,-1 0-1,1 0 1,0-1 0,-1 1 0,14 0-5835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49.8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7 11691,'-10'-7'1858,"4"7"96,2 0-161,2 0-575,2 6-1923,0 10 865,0 0-672,0 2-994,2 0-2402,10-2-3362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50.3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2 307 7719,'-1'2'4465,"13"-9"-3479,18-18-837,26-42 144,-44 50-187,1 1 0,1 0-1,0 1 1,33-27 0,-45 40-70,0 1-1,0-1 0,0 1 0,1 0 0,-1 0 1,0 0-1,1 0 0,-1 0 0,1 1 0,-1-1 1,1 1-1,-1-1 0,1 1 0,-1 0 0,1 0 1,-1 0-1,1 0 0,4 1 0,-6 0 12,1 0-1,-1 0 0,1-1 1,-1 1-1,0 0 0,1 0 1,-1 0-1,0 1 0,0-1 1,1 0-1,-1 0 0,0 1 1,-1-1-1,1 0 0,0 1 1,0-1-1,0 1 0,-1-1 1,1 1-1,-1 0 0,1-1 1,-1 1-1,0-1 0,0 1 1,1 0-1,-1-1 0,0 1 1,-1 2-1,-5 127 2084,7-130-2142,-1-1 0,1 1 0,-1-1 0,1 1 0,-1-1 0,1 0 0,-1 1 0,1-1-1,-1 0 1,1 0 0,0 1 0,-1-1 0,1 0 0,-1 0 0,1 0 0,0 0 0,-1 0 0,1 1 0,0-1 0,-1-1 0,1 1 0,-1 0 0,1 0 0,0 0 0,-1 0 0,1 0-1,0 0 1,-1-1 0,1 1 0,0-1 0,5-2-72,0-1 0,0 0-1,0 0 1,0-1-1,-1 0 1,0 0 0,0 0-1,0 0 1,6-9 0,5-6-509,24-25-610,-12 12 1172,2 1-1,52-43 1,-81 74 55,-1 1 1,1-1-1,0 0 0,0 1 0,0-1 1,0 1-1,-1-1 0,1 1 0,0-1 1,0 1-1,0 0 0,0 0 1,0-1-1,0 1 0,0 0 0,0 0 1,0 0-1,0 0 0,1 0 0,-1 0 19,-1 1 0,1-1-1,0 0 1,-1 1 0,1-1-1,-1 1 1,1-1-1,-1 1 1,1-1 0,-1 1-1,0-1 1,1 1-1,-1-1 1,0 1 0,1-1-1,-1 1 1,0 0 0,1-1-1,-1 1 1,0 0-1,0 0 1,1 7 326,0-1 1,-1 0-1,0 1 1,-1 9-1,1-4-132,-15 205 1029,15-216-1311,0-1 1,0 1-1,1-1 1,-1 1 0,0-1-1,0 1 1,1-1 0,-1 0-1,1 1 1,-1-1 0,1 0-1,-1 1 1,1-1 0,0 0-1,0 0 1,0 1-1,0-1 1,0 0 0,0 0-1,0 0 1,0 0 0,0 0-1,0-1 1,0 1 0,1 0-1,-1 0 1,0-1-1,1 1 1,-1-1 0,0 1-1,1-1 1,-1 0 0,2 1-1,1-1-391,1 1 0,-1-1 0,0 0 0,1 0 0,-1-1 0,0 1 0,0-1 0,0 0 0,1 0 0,6-4 0,23-16-5938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52.9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179 56 10314,'0'0'5973,"0"-31"-3576,-1 30-2388,0-1 1,0 0-1,0 1 0,0-1 0,0 1 0,0-1 0,-1 1 0,1 0 0,0 0 0,-1-1 0,1 1 0,-1 0 1,1 0-1,-1 0 0,0 0 0,1 1 0,-1-1 0,0 0 0,0 1 0,0-1 0,1 1 0,-1 0 0,0 0 0,0-1 1,0 1-1,0 0 0,0 0 0,1 1 0,-1-1 0,0 0 0,0 1 0,0-1 0,0 1 0,1-1 0,-1 1 1,-3 2-1,-8 11-6,1 2 0,0-1 0,1 2 0,1-1-1,0 1 1,2 1 0,0 0 0,-7 23 0,10-24-4,1 0-1,1 0 0,0 0 0,1 1 0,2 27 1,0-44-12,0 0 1,0 0 0,0 0-1,0 0 1,0 0 0,0 0-1,1 0 1,-1 0 0,0-1-1,1 1 1,-1 0 0,1 0-1,-1 0 1,1 0 0,0 0-1,-1-1 1,1 1 0,0 0 0,-1-1-1,1 1 1,0 0 0,0-1-1,0 1 1,0 0 0,2 0-2,0 0 0,0 0 0,0 0 0,0 0 0,0 0 0,0-1 1,0 0-1,4 1 0,0-1 8,1 0 0,-1-1 0,1 0 0,-1 0 0,0-1 0,12-3 0,-8-1-51,1 0 1,-1-1-1,-1 0 1,1-1 0,-1 0-1,-1-1 1,1 0 0,15-20-1,-9 8-453,-1-1 1,-1 0-1,17-36 0,-28 52 314,-1-1 1,1 0-1,-1 1 0,-1-1 0,1 0 1,-1 0-1,-1-1 0,1-9 0,52 20-828,-48-3 1111,0-1 1,0 1 0,0-1 0,0-1 0,0 1 0,8-4 0,21-5 1005,-34 32 1176,-1-8-2029,-1 0 1,0 0-1,-1-1 1,-1 1-1,-9 24 1,7-24-212,1 1 1,1 0-1,0 0 1,-3 28-1,5-25-1,2-13-53,-1 0 1,1 1 0,0-1-1,0 0 1,0 0 0,2 9-1,-1-12 19,0-1-1,-1 0 0,1 1 1,0-1-1,-1 0 0,1 1 0,0-1 1,0 0-1,0 0 0,0 0 1,0 0-1,1 0 0,-1 0 0,0 0 1,0 0-1,1 0 0,-1-1 1,0 1-1,1 0 0,-1-1 0,1 1 1,-1-1-1,1 0 0,-1 1 1,1-1-1,-1 0 0,4 0 0,4 1 15,1 0 0,-1 0-1,1-1 1,0 0 0,-1-1-1,1 0 1,0-1-1,-1 0 1,0 0 0,1-1-1,-1 0 1,0-1 0,16-9-1,-8 1-51,0 0 0,-1-1 0,-1-1 0,0 0 0,-1-1-1,16-22 1,-23 27 6,0 0 1,-1 0-1,0-1 0,-1 0 0,0 0 0,-1 0 0,0-1 1,-1 1-1,0-1 0,-1 0 0,0 0 0,0-14 0,-2 26 44,0-1-1,0 1 0,0-1 1,0 1-1,0-1 0,0 1 1,0-1-1,0 1 0,0-1 1,0 1-1,0-1 0,-1 1 1,1-1-1,0 1 0,0-1 1,-1 1-1,1-1 0,0 1 1,-1 0-1,1-1 0,0 1 0,-1 0 1,1-1-1,-1 1 0,1 0 1,-1-1-1,1 1 0,-1 0 1,1 0-1,0 0 0,-2-1 1,-18 3-15,15 0 14,0-1 0,0 1 1,1 0-1,-1 1 0,1-1 0,-5 5 0,-1 2 8,1 1-1,1 0 1,0 1 0,0 0-1,1 1 1,0-1-1,1 1 1,1 0 0,0 1-1,-4 13 1,3-3-9,1 0 0,0 1 1,2 0-1,0 42 0,3-64-17,0 0 0,1 0 0,-1 0 0,0 0-1,1 0 1,0-1 0,-1 1 0,1 0 0,0 0 0,0-1 0,0 1-1,0-1 1,0 1 0,0-1 0,1 1 0,-1-1 0,0 0 0,1 1 0,-1-1-1,1 0 1,-1 0 0,1 0 0,0 0 0,-1 0 0,1-1 0,0 1-1,0 0 1,0-1 0,-1 1 0,1-1 0,0 0 0,0 0 0,0 1-1,0-1 1,0 0 0,2-1 0,2 1 0,-1 0 1,1 0-1,-1-1 0,0 0 0,1 0 1,-1 0-1,0-1 0,0 1 1,0-1-1,0-1 0,0 1 1,5-4-1,20-20-9,-2-1 0,47-58-1,16-17 4,-90 101 29,0 0 0,0-1-1,1 1 1,-1 0 0,0 0-1,1 0 1,-1 0-1,1 0 1,0 0 0,-1 0-1,1 0 1,0 1 0,-1-1-1,1 1 1,0-1-1,0 1 1,0 0 0,2-1-1,-3 2 1,0-1 0,0 1 0,0-1-1,0 1 1,0 0 0,0-1 0,0 1-1,-1 0 1,1 0 0,0-1 0,-1 1 0,1 0-1,0 0 1,-1 0 0,1 0 0,-1 0-1,1 0 1,-1 0 0,0 0 0,1 0 0,-1 0-1,0 0 1,0 0 0,0 0 0,0 0-1,0 0 1,0 0 0,0 0 0,0 1-1,0 0 1,0 33 334,1-21-267,0 0 0,-1 0 1,-1 0-1,0 0 0,-1 0 0,-1 0 0,-7 25 0,-66 114-29,188-335-4873,-77 126 4061,-33 52 861,0 1 1,0 0-1,0 0 1,0 0-1,0 0 1,0 0-1,1 1 1,-1-1-1,1 1 1,0-1-1,0 1 1,0 0-1,0 0 1,0 0-1,0 0 1,1 1-1,-1 0 0,1-1 1,-1 1-1,1 0 1,-1 0-1,1 1 1,0-1-1,-1 1 1,1 0-1,4 0 1,-7 1-55,-1-1 0,1 0 0,0 1 0,0-1 1,0 1-1,0-1 0,-1 1 0,1 0 0,0-1 1,-1 1-1,1 0 0,0-1 0,-1 1 0,1 0 0,-1 0 1,1 0-1,-1 0 0,1-1 0,-1 1 0,0 0 0,0 0 1,1 0-1,-1 0 0,0 0 0,0 0 0,0 0 1,0 0-1,0 0 0,0 2 0,0 37 762,0-31-604,-1-2-141,0 0 1,0 0-1,0 0 1,-1 0-1,0 0 1,-1 0-1,-4 10 0,-7 19 81,14-36-145,0 0 0,0 0 0,0 0 0,0 0 1,0 0-1,0 0 0,0 0 0,0 0 0,1 0 0,-1 0 0,0 0 0,0 0 0,0 0 0,0 0 0,0 0 0,0 0 0,0 0 0,0 0 0,0-1 0,0 1 1,0 0-1,0 0 0,1 0 0,-1 0 0,0 0 0,0 0 0,0 0 0,0 0 0,0 0 0,0 1 0,0-1 0,0 0 0,0 0 0,0 0 0,0 0 1,0 0-1,1 0 0,-1 0 0,0 0 0,0 0 0,0 0 0,0 0 0,0 0 0,0 0 0,0 0 0,0 0 0,0 0 0,0 0 0,0 0 0,0 0 1,0 1-1,0-1 0,0 0 0,0 0 0,0 0 0,0 0 0,0 0 0,0 0 0,0 0 0,0 0 0,11-9-522,11-14-224,64-80 782,60-69 230,-146 171-271,1 0 1,-1 1 0,1-1 0,-1 0 0,1 0-1,0 1 1,-1-1 0,1 0 0,0 1-1,-1-1 1,1 0 0,0 1 0,0-1-1,0 1 1,-1 0 0,1-1 0,0 1 0,0 0-1,0-1 1,0 1 0,0 0 0,0 0-1,0 0 1,1 0 0,-2 1 25,0 0 0,1 0 0,-1 0 0,0 0 0,0 0 1,0 0-1,0 0 0,0 0 0,0 0 0,0 0 0,0 0 0,0 0 0,0 0 0,0 0 1,-1 0-1,0 2 0,-16 48 640,6-25-617,2 1 1,2-1-1,0 2 0,1-1 1,2 1-1,-1 53 1,5-79-50,0 0 1,1 0 0,-1 1-1,1-1 1,-1 0 0,1 0-1,0 0 1,0 0 0,0 0-1,0 0 1,0 0 0,1-1-1,-1 1 1,1 0 0,-1-1-1,1 1 1,-1-1 0,1 1-1,0-1 1,0 0 0,0 0-1,-1 0 1,1 0 0,0 0-1,0 0 1,1 0 0,-1-1-1,0 1 1,0-1 0,0 1-1,4-1 1,1 1 17,1 0 1,0 0-1,-1-1 1,1 0-1,0-1 1,-1 1-1,1-2 1,10-2-1,-9 1 7,-1-1 1,1-1-1,-1 1 0,1-2 1,-1 1-1,-1-1 0,1 0 1,-1 0-1,0-1 0,-1 0 1,1-1-1,9-15 0,-5 6-144,0-1 1,-1 0-1,-2-1 0,14-40 0,-20 53 156,0-1 0,-1 1-1,1-1 1,-1 0 0,-1 0 0,0 1-1,1-1 1,-2 0 0,-1-12 0,2 18-10,-1 1 1,1-1-1,0 0 1,-1 0-1,1 1 1,-1-1-1,1 0 1,-1 1-1,1-1 0,-1 1 1,1-1-1,-1 1 1,0-1-1,1 1 1,-1-1-1,0 1 1,1-1-1,-1 1 1,0 0-1,1-1 1,-1 1-1,0 0 1,0 0-1,0 0 1,1 0-1,-1 0 1,0-1-1,0 1 1,0 0-1,1 1 1,-1-1-1,0 0 1,0 0-1,0 0 0,1 0 1,-1 1-1,-1 0 1,-1-1-16,1 1-1,0 1 1,-1-1-1,1 0 1,0 0 0,0 1-1,0-1 1,0 1 0,0 0-1,-2 2 1,-7 12-4,1 0 0,0 0 1,2 1-1,0 1 0,0-1 0,2 1 0,0 1 0,2-1 1,0 1-1,1-1 0,0 1 0,1 35 0,2-52-21,0 0-1,0 0 0,0-1 0,0 1 1,0 0-1,0 0 0,1-1 0,-1 1 1,1 0-1,-1 0 0,1-1 0,0 1 1,-1 0-1,1-1 0,0 1 0,0-1 1,0 1-1,0-1 0,1 1 0,-1-1 1,0 0-1,1 0 0,-1 0 0,0 0 1,1 0-1,-1 0 0,4 2 0,1-1-125,1-1 0,-1 0 0,1 0-1,-1 0 1,0-1 0,10 0 0,-8 0 82,-4-1 22,0 1 0,0-1 0,0 0 0,0 0 0,0-1 0,0 1 1,0-1-1,0 0 0,-1 0 0,1 0 0,-1 0 0,0-1 0,1 1 0,-1-1 0,3-4 0,8-8-551,22-30 1,-27 32 207,71-105 226,-80 117 1288,-1 16-823,-6 12 126,1-5-232,2 0 0,0 0 0,-2 39 1,6-49-98,2 13-507,-1-24 381,-1 0 0,1-1 0,-1 1 0,1-1 0,0 1-1,-1 0 1,1-1 0,0 0 0,-1 1 0,1-1 0,0 1 0,0-1-1,0 0 1,-1 0 0,1 1 0,0-1 0,0 0 0,0 0 0,0 0-1,-1 0 1,1 0 0,0 0 0,0 0 0,0 0 0,0-1 0,-1 1-1,1 0 1,0 0 0,0-1 0,1 1 0,3-2-24,0-1 0,1 1 0,-1-1 1,0 0-1,0-1 0,0 1 0,-1-1 0,1 0 1,-1 0-1,6-7 0,38-49-880,-45 56 868,86-121-1263,-89 124 1325,7-9 319,-6 16 212,-2 7-216,-3 174 2551,4-186-2918,0 0 1,0 0-1,0 0 0,0 0 1,1 0-1,-1 0 1,0 0-1,0 0 0,1 0 1,-1 0-1,1-1 0,-1 1 1,1 0-1,-1 0 0,1 0 1,-1-1-1,1 1 1,0 0-1,-1-1 0,1 1 1,0 0-1,0-1 0,-1 1 1,1-1-1,0 1 0,0-1 1,0 0-1,0 1 1,0-1-1,-1 0 0,1 1 1,0-1-1,0 0 0,0 0 1,1 0-1,1 0-397,1 0 0,-1 0 0,0 0-1,0 0 1,0-1 0,0 1 0,0-1 0,0 0 0,6-2-1,15-16-5967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53.3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3 9577,'-1'-3'6002,"-3"9"-4616,-3 8-1508,-8 50 583,3 1 1,-5 78-1,8 134-1627,14-281-4871,3-13 843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53.7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12972,'0'0'3844,"10"0"-3524,14 0 97,9 0-225,5 0-64,1 0-128,1 2-865,-5 3-3427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3.3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0 583 7527,'4'-1'651,"-1"1"1,1-1-1,-1 1 0,1-1 1,-1 0-1,0-1 0,1 1 0,3-3 1,50-32-382,-32 18 266,293-209 529,92-59-128,-410 285-953,0 1-1,1 0 1,-1 0 0,0-1 0,0 1 0,1 0 0,-1-1 0,0 1 0,1 0 0,-1 0 0,0 0-1,1-1 1,-1 1 0,1 0 0,-1 0 0,0 0 0,1 0 0,-1 0 0,0 0 0,1 0 0,-1 0-1,1 0 1,-1 0 0,0 0 0,1 0 0,-1 0 0,1 0 0,-1 0 0,0 0 0,1 0-1,-1 0 1,1 1 0,-1-1 0,0 0 0,1 0 0,-1 0 0,0 1 0,0-1 0,1 0 0,0 1-1,0 16-4947,-2-9 1930,1 3-4504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54.1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128 179 13453,'0'0'3907,"0"-5"-2956,0 0-861,1-1-1,0 1 1,0 0 0,0 0 0,4-7 0,-3 7-125,0-1 1,-1 1-1,1-1 0,-1 0 0,0-9 1,-1 14-23,0 0 0,-1 1 0,1-1 0,-1 0 0,1 1 0,-1-1 1,1 1-1,-1-1 0,1 1 0,-1-1 0,0 1 0,1 0 0,-1-1 1,0 1-1,1 0 0,-1-1 0,0 1 0,1 0 0,-1 0 0,0-1 1,0 1-1,1 0 0,-1 0 0,0 0 0,1 0 0,-1 0 0,-1 0 1,-29 0-1860,25 0 1169,3 0 706,0 1 0,-1-1-1,1 1 1,-1 0 0,1-1 0,0 2 0,-1-1 0,1 0 0,0 1-1,0-1 1,0 1 0,0 0 0,0 0 0,1 0 0,-1 0-1,0 0 1,1 1 0,0-1 0,-1 1 0,1 0 0,0 0-1,0 0 1,1 0 0,-1 0 0,1 0 0,-3 5 0,1 3 184,-1 0 1,1 1-1,1-1 1,0 0-1,0 1 1,1 19-1,2-30-170,-1 0 0,1-1 0,0 1 0,-1 0 0,1-1 0,0 1 0,-1 0 0,1-1 0,0 1 0,0-1 0,0 0 0,-1 1 0,1-1 0,0 1 0,0-1 0,0 0 0,0 0 0,0 0 0,0 1 0,0-1 0,0 0 0,-1 0 0,1 0 0,0 0 0,0-1 0,0 1 0,0 0 0,0 0 0,1-1 0,30-5-439,-26 3 342,0-1 0,-1 0 0,1 0 0,-1-1 0,0 1 0,-1-1 0,1 0 0,4-8 0,33-50-1914,-28 40 2187,-14 23-146,4-6 206,0-1 1,-1 1 0,1-1 0,4-13-1,-14 30 5022,3-3-5216,0-1 0,-1 0-1,2 1 1,-1 0-1,1 0 1,-2 11 0,2 0 1,1-11-27,0 1-1,1-1 1,0 1-1,0-1 1,1 9-1,0-14-6,-1-1-1,1 1 0,-1 0 0,1-1 0,-1 1 1,1-1-1,0 1 0,0-1 0,-1 0 0,1 1 0,0-1 1,1 0-1,-1 1 0,0-1 0,0 0 0,0 0 0,1 0 1,-1 0-1,0 0 0,1-1 0,-1 1 0,1 0 1,-1 0-1,1-1 0,-1 1 0,1-1 0,0 0 0,2 1 1,7 0-26,1 0 1,0-1-1,0 0 1,-1-1-1,1 0 1,0-1-1,-1-1 0,1 1 1,-1-2-1,0 1 1,0-2-1,0 0 1,0 0-1,-1 0 1,11-9-1,7-7-1573,0-1 0,-2-1 0,43-47 0,-27 22-1207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6:54.4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363 62 2210,'-1'-3'132,"0"0"-1,0 0 1,0 0 0,0 0-1,-1-1 1,1 2 0,-1-1-1,0 0 1,0 0-1,0 0 1,0 1 0,0-1-1,0 1 1,-1 0 0,1 0-1,-1 0 1,0 0-1,0 0 1,0 0 0,1 1-1,-2-1 1,1 1 0,0 0-1,0 0 1,0 0 0,-4 0-1,2 0 50,1 1 0,0-1 0,-1 1-1,1 0 1,0 1 0,-1-1 0,1 1 0,0 0-1,0 0 1,0 0 0,0 1 0,0-1 0,0 1-1,0 0 1,0 0 0,0 0 0,1 1 0,-1-1-1,1 1 1,-5 4 0,-4 7 282,1 1 0,1 0 0,0 0 1,1 1-1,0 0 0,2 1 0,-12 33 0,-25 133 3251,31-120-3109,2-13-261,-8 36-415,-16 164 0,36-201-3954,-1-48 3432,1 1 0,-1 0 0,1-1 0,-1 1 1,1-1-1,0 0 0,0 1 0,0-1 0,-1 1 0,1-1 0,1 0 0,1 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7:37.8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255 154 14253,'-10'-28'4682,"10"25"-4640,0 0 1,0 0-1,1 0 0,-1 0 0,1 0 1,0-1-1,0 1 0,0 0 0,0 0 0,0 0 1,0 1-1,1-1 0,0 0 0,-1 0 0,1 1 1,0-1-1,0 1 0,1 0 0,4-4 1,6-9 303,-12 14-342,0 0 1,-1 0-1,1 0 1,-1-1-1,1 1 0,-1 0 1,1-1-1,-1 1 1,0 0-1,1-1 1,-1 1-1,0-1 1,0 1-1,0 0 0,0-1 1,0 1-1,-1 0 1,1-1-1,0 1 1,-1 0-1,1-1 1,-1 1-1,1 0 0,-1-1 1,1 1-1,-1 0 1,0 0-1,0 0 1,0 0-1,0 0 1,0 0-1,0 0 1,0 0-1,0 0 0,0 0 1,0 0-1,0 1 1,0-1-1,-1 0 1,1 1-1,-3-1 1,-4 0-15,0 0 0,0 1 0,0 0 1,1 0-1,-1 1 0,0 0 0,0 0 1,0 1-1,0 0 0,1 0 0,-1 1 1,1 0-1,0 0 0,0 1 0,0 0 1,-12 9-1,6-2-6,1 0 0,0 0 0,1 2 0,0-1 0,1 1 0,1 1 0,-10 16 0,14-20 28,0 1 0,0-1 0,-5 20 0,9-25-25,-1-1 0,1 0-1,1 1 1,-1-1 0,1 1 0,0-1 0,0 1 0,0-1 0,0 1 0,1-1-1,0 0 1,1 7 0,-1-10 2,0 0 0,0 0 1,-1 0-1,1 0 0,0-1 0,0 1 0,0 0 0,0-1 0,0 1 1,0 0-1,0-1 0,0 1 0,0-1 0,0 0 0,0 1 0,0-1 1,0 0-1,1 0 0,-1 1 0,0-1 0,0 0 0,2-1 0,27-1 26,-22 0-17,0 0 0,0-1 1,0-1-1,-1 1 0,1-1 0,-1 0 0,0-1 0,0 0 0,-1 0 0,1 0 0,-1-1 0,-1 0 1,1 0-1,7-11 0,-3 4-57,-1 0 1,-1 0-1,0-1 1,0 0-1,-2 0 1,10-30 0,-9 22 509,-8 36 478,-2 20-809,4-23-59,-1 1 1,2 0 0,0 0 0,0-1 0,1 1 0,5 13-1,-6-19-77,0-1 0,1 1 0,0-1 0,0 1 0,0-1 0,1 0 0,-1 0 0,1-1 0,0 1 0,0-1 0,1 0 0,0 0 0,-1 0 0,7 3 0,-8-6-510,1 1 0,0-1 0,0 0 0,0 0 0,0-1 0,0 1 0,0-1-1,0 0 1,0 0 0,0 0 0,0-1 0,6-1 0,11-7-6088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7:39.9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4 12972,'-2'-1'246,"-1"0"-1,1 1 0,-1-1 1,1 1-1,-1 0 0,1 0 0,-1 0 1,1 0-1,-1 0 0,1 1 1,-1-1-1,1 1 0,-1 0 1,1-1-1,0 1 0,-1 0 1,1 0-1,0 1 0,0-1 0,-1 0 1,1 1-1,0-1 0,-2 4 1,-1 1-162,0 1 0,1-1 0,0 1 0,0 0 0,1 0 0,-4 12 0,-7 22 118,1 1 1,-8 59-1,-5 87 192,21-142-237,-5 107-34,10-153-187,7-20 110,2 0 0,0 0 0,1 1 0,2 0 0,-1 1 0,20-22-1,-21 26-40,1-2-70,2-2-13,1 0-1,22-23 1,-33 38 13,1 0-1,-1-1 1,1 1-1,0 1 1,0-1-1,0 0 1,0 1-1,0 0 1,1 0-1,-1 0 1,0 1-1,1-1 0,0 1 1,-1 0-1,1 0 1,0 1-1,6-1 1,-10 2 51,0-1 1,0 1-1,0 0 0,0 0 1,0-1-1,0 1 0,0 0 1,0 0-1,0 0 0,0 0 1,-1 0-1,1 0 0,0 0 1,-1 0-1,1 0 0,-1 0 1,0 0-1,1 1 1,-1-1-1,0 0 0,1 0 1,-1 0-1,0 1 0,0-1 1,0 0-1,0 2 0,1 45 208,-2-37-110,2 4-44,-2 1 1,0-1-1,-1 1 0,-1-1 0,0 0 1,-1 1-1,-1-2 0,0 1 0,-1-1 0,-1 1 1,0-2-1,-16 25 0,22-37-27,0 0-1,0 1 0,0-1 0,0 0 1,0 0-1,0 0 0,0 1 1,0-1-1,0-1 0,0 1 1,-1 0-1,1 0 0,0 0 0,-1-1 1,1 1-1,-1 0 0,1-1 1,-1 1-1,1-1 0,-1 0 1,1 0-1,-4 1 0,3-2-32,0 1 0,0-1 0,0 0 0,0 0 0,0 0-1,1 0 1,-1 0 0,0 0 0,0 0 0,1 0 0,-1-1 0,1 1-1,-1-1 1,-2-2 0,-4-8-119,0-1-1,1 1 1,-11-27 0,12 27 304,6 12-146,0-1 0,0 1-1,0-1 1,0 1 0,0 0-1,0-1 1,0 1 0,0 0 0,-1-1-1,1 1 1,0 0 0,0-1-1,0 1 1,-1 0 0,1-1-1,0 1 1,0 0 0,-1 0 0,1-1-1,0 1 1,0 0 0,-1 0-1,1-1 1,0 1 0,-1 0 0,1 0-1,0 0 1,-1 0 0,1 0-1,-1-1 1,1 1 0,-1 0 0,-3 13 151,4 31-295,0-37 161,0-5-32,0-1-1,0 1 0,0 0 0,1-1 0,-1 1 0,0 0 1,1-1-1,-1 1 0,1-1 0,0 1 0,-1-1 0,1 1 1,0-1-1,0 0 0,0 1 0,0-1 0,0 0 0,1 0 0,-1 1 1,0-1-1,0 0 0,1 0 0,-1-1 0,1 1 0,-1 0 1,1 0-1,-1-1 0,1 1 0,-1-1 0,1 1 0,0-1 1,2 1-1,6 0-2,1 0 1,-1 0-1,0-1 1,14-2-1,-14 1 21,-3 0-3,0 0 1,0-1-1,1 0 0,-1-1 0,-1 0 1,1 0-1,0 0 0,-1-1 1,0 0-1,1 0 0,-2 0 0,8-8 1,11-10-3,29-35 0,-48 51-30,19-23-63,0-2-1,30-54 1,-54 84 64,0 1 1,0 0-1,0-1 1,1 1-1,-1-1 1,0 1-1,0 0 1,0-1-1,1 1 1,-1-1-1,0 1 1,0 0-1,1-1 1,-1 1-1,0 0 1,1 0-1,-1-1 1,0 1-1,1 0 1,-1 0 0,0-1-1,1 1 1,-1 0-1,1 0 1,-1 0-1,0 0 1,1 0-1,-1-1 1,1 1-1,-1 0 1,1 0-1,-1 0 1,1 0-1,7 14-148,-3 23 396,-4-29-136,0 30 192,-3 46-1,1-72-282,-1-1 1,0 0-1,0 0 1,-1 0-1,-1 0 1,0-1-1,0 1 1,-10 16-1,12-26-37,1 1 0,-1-1 0,1 1 0,-1-1 0,0 1-1,0-1 1,0 0 0,0 0 0,0 0 0,0 0 0,0 0-1,0 0 1,0-1 0,0 1 0,0-1 0,-4 1-1,5-1 0,1 0 0,-1 0 0,0 1 0,0-1 0,0 0 0,0 0 0,0 0 0,0-1 0,0 1 0,0 0 0,0 0 0,0 0 0,0-1 0,1 1 0,-1 0 0,0-1 0,0 1 0,0-1 0,0 1 0,1-1 0,-1 1 0,0-1 0,1 0 0,-1 1 0,0-1 0,1 0 0,-1 0 0,1 1 0,-1-1 0,1 0 0,-1 0 0,1 0 0,0 0 0,-1 1 0,1-1 0,0 0 0,0 0 0,-1 0 0,1 0 0,0 0 0,0-1 0,0 1-46,21 1-331,-7 0 509,1 1 80,1-2 0,22-2 1,-33 1-151,1 1 1,0-1-1,-1 0 1,1 0-1,-1 0 1,1-1-1,-1 0 1,0 0-1,8-7 1,4-6 6,-1 0-1,-1-1 1,0 0 0,-1-2-1,-1 1 1,13-27 0,-19 31 394,-10 16 490,-12 22-531,8-6-386,1 0 0,0 0 1,2 1-1,0-1 1,2 1-1,0 0 1,0-1-1,2 1 1,2 23-1,-2-40-12,1 0-1,-1-1 0,0 1 0,1-1 1,-1 1-1,1-1 0,0 1 0,-1-1 1,1 1-1,0-1 0,0 0 1,0 1-1,0-1 0,0 0 0,0 0 1,0 0-1,1 1 0,-1-1 1,0-1-1,1 1 0,-1 0 0,0 0 1,1 0-1,-1-1 0,1 1 0,-1-1 1,1 1-1,0-1 0,2 1 1,-1-1 6,0 1 1,-1-1-1,1 0 1,0 0-1,0 0 1,0 0-1,-1-1 1,1 1-1,0-1 1,0 1-1,-1-1 1,1 0-1,-1 0 1,1-1 0,0 1-1,-1 0 1,3-3-1,3-3 14,0-1 1,-1-1-1,0 0 0,-1 0 0,1 0 0,-2 0 1,1-1-1,-1 0 0,5-18 0,-2 4 11,-1 0 0,-1 0 0,3-31 0,-7 31 3,-1-1-1,-2-31 1,1 55-31,0 0 1,-1-1-1,1 1 0,-1 0 1,1-1-1,-1 1 1,0 0-1,1 0 0,-1-1 1,0 1-1,0 0 1,0 0-1,0 0 0,0 0 1,0 0-1,0 0 1,0 0-1,0 0 0,0 1 1,-1-1-1,1 0 1,0 1-1,0-1 0,-1 1 1,1-1-1,-1 1 1,1 0-1,0-1 0,-1 1 1,1 0-1,-1 0 1,1 0-1,0 0 0,-4 1 1,2-1-4,-1 0-1,0 0 1,1 1 0,-1-1 0,0 1 0,1 0 0,-1 0 0,1 1-1,-1-1 1,1 1 0,0-1 0,-1 1 0,-2 3 0,-1 2-10,0 0-1,0 1 1,1 0 0,1 0 0,-1 1 0,1 0 0,1 0 0,-1 0 0,2 0-1,-1 0 1,1 1 0,0 0 0,1 0 0,1-1 0,-1 1 0,1 0 0,1 13-1,0-21 6,0 0 0,0 0 0,1 0-1,-1 0 1,0-1 0,1 1-1,-1 0 1,1 0 0,0-1 0,0 1-1,-1-1 1,1 1 0,0 0 0,0-1-1,1 1 1,-1-1 0,0 0-1,0 1 1,3 1 0,-1-1-11,1 0-1,-1 0 1,1 0 0,0 0 0,0-1 0,-1 1-1,1-1 1,8 1 0,-4-1-43,0 0-1,0 0 1,0-1-1,0 0 1,0-1-1,0 1 1,0-2-1,0 1 1,9-4-1,-6 0-83,0 0-1,-1-1 0,0-1 0,0 0 0,0 0 1,-1-1-1,0 0 0,8-11 0,10-11-716,24-38 0,-25 31-121,-2-1 1,32-69 0,-47 86 1045,-1 0 1,-1 0-1,-1-1 1,-1 0-1,0 0 1,-2 0 0,1-30-1,-4 51 10,0 0 0,0 1 0,0-1-1,-1 1 1,1-1 0,0 0 0,0 1-1,-1-1 1,1 1 0,0-1 0,-1 1 0,1-1-1,0 1 1,-1-1 0,1 1 0,-1-1-1,1 1 1,-1-1 0,1 1 0,-1 0 0,1-1-1,-1 1 1,1 0 0,-1 0 0,1-1-1,-1 1 1,0 0 0,1 0 0,-1 0-1,1 0 1,-1-1 0,0 1 0,1 0 0,-1 0-1,-1 1 1,0-1 0,0 0-1,0 0 1,0 0 0,0 0-1,0 1 1,0-1-1,0 1 1,0-1 0,0 1-1,0 0 1,-2 1-1,-1 2-33,0 1-1,0 0 1,0 0-1,1 0 1,0 0-1,0 0 1,0 1-1,0 0 1,-2 6-1,-27 64 65,27-61-80,-14 41 31,3 1-1,2 0 0,3 1 1,2 0-1,3 1 0,1 109 1,6-162-57,0-1 0,0 1-1,0-1 1,1 0 0,0 1 0,0-1 0,1 0 0,-1 1 0,5 8 0,-4-12 1,-1 0 0,1 0 0,0 0 0,-1 0 0,1 0 0,0 0 0,0 0 0,0-1 0,1 1 0,-1-1 0,0 0 0,1 1 0,-1-1 0,0 0 0,1-1 0,-1 1 0,1 0 0,0-1 0,-1 1 0,1-1 0,5 0 0,-2 0-33,0 0 0,0 0 0,0-1 0,0 0-1,0-1 1,0 1 0,-1-1 0,1 0 0,0-1 0,-1 1 0,1-1 0,-1 0-1,0 0 1,0-1 0,0 0 0,-1 1 0,1-2 0,-1 1 0,0 0 0,5-7 0,6-10-244,0-1 1,-2 0 0,16-34 0,-26 49 225,7-13-75,3-4 96,-1-1 1,-1 0-1,-1-1 1,11-50-1,-24 85 673,0 1 0,-1-1-1,-8 15 1,-11 24-504,17-33-96,2 1 0,0 0 0,1 0 0,0 0 0,1 0 0,1 0 0,1 0 0,3 33 0,-3-48-45,1 1 1,-1-1-1,1 1 0,0-1 1,-1 0-1,1 1 0,0-1 1,0 0-1,0 0 0,0 1 1,0-1-1,0 0 0,0 0 1,0 0-1,0 0 0,1 0 1,-1-1-1,0 1 0,1 0 1,-1-1-1,1 1 0,-1 0 1,1-1-1,-1 0 1,2 1-1,0 0-36,0-1-1,0 0 1,-1 1 0,1-1-1,0 0 1,0 0 0,0 0-1,-1-1 1,1 1 0,0-1 0,-1 0-1,1 1 1,4-3 0,-1-1-53,-1 0 1,0 0 0,0 0-1,0 0 1,-1-1-1,0 0 1,0 0 0,5-7-1,28-51-1192,-24 41 691,2-4 81,-6 12 476,0 0 0,-1-1 0,0 0 0,-1-1 0,-1 0 0,5-20 0,-14 58 2573,-6 42 454,6-38-3057,1 1 1,0 0 0,6 52 0,-4-79-42,0 1 1,0 0 0,1 0-1,-1 0 1,0-1 0,0 1 0,1 0-1,-1 0 1,0-1 0,1 1-1,-1 0 1,1-1 0,-1 1 0,1 0-1,-1-1 1,1 1 0,-1-1-1,1 1 1,0-1 0,-1 1 0,1-1-1,0 1 1,-1-1 0,1 0-1,0 1 1,0-1 0,-1 0 0,1 0-1,0 1 1,0-1 0,0 0-1,-1 0 1,1 0 0,0 0 0,0 0-1,0 0 1,-1 0 0,1 0-1,0-1 1,1 1 0,25 0-5394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7:40.3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4 12876,'0'1'117,"-1"-1"-1,1 0 1,0 0-1,0 0 1,0 0-1,0 0 1,0 0-1,0 0 1,0 0-1,-1 0 1,1 0 0,0 0-1,0 0 1,0 0-1,0 0 1,0 0-1,0 0 1,0 0-1,0 0 1,-1 0-1,1 0 1,0-1-1,0 1 1,0 0-1,0 0 1,0 0-1,0 0 1,0 0-1,0 0 1,0 0 0,-1 0-1,1 0 1,0 0-1,0 0 1,0-1-1,0 1 1,0 0-1,0 0 1,0 0-1,0 0 1,0 0-1,0 0 1,0 0-1,0 0 1,0-1-1,0 1 1,0 0 0,0 0-1,0 0 1,0 0-1,0 0 1,0 0-1,0 0 1,0-1-1,0 1 1,0 0-1,0 0 1,0 0-1,0 0 1,0 0-1,0 0 1,0 0-1,0 0 1,1-1-1,-1 1 1,0 0 0,0 0-1,-6 12 1222,-6 21-1717,-57 303 609,58-268-225,-11 79-395,-6 279 1,30-439-86,-1 1 0,1 0 1,1 0-1,6-17 1,6-33-3335,-11 9-1812,-3 1-300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7:40.7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11 119 10154,'-8'-11'3075,"6"4"-257,2 2-1024,0 1-609,4-5-480,24 0-1,13-2 353,8-1-832,5-1 127,-1 0-480,2 2 320,2 4-801,-9 2-832,-5 3-1794,-6 2-6438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7:41.1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55 12684,'-1'0'387,"0"1"1,0-1-1,0 0 1,-1 0-1,1 1 1,0-1-1,0 1 1,0-1-1,0 1 1,-1-1-1,1 1 1,0 0-1,0-1 1,0 1-1,0 0 0,1 0 1,-2 1-1,-14 23 1246,-4 36-2640,18-53 1617,-5 21-479,2 0-1,1 0 0,1 0 0,1 36 1,2-62-130,1-1 1,-1 1-1,0-1 1,1 1-1,0-1 1,-1 1-1,1-1 1,0 0-1,0 1 1,0-1-1,1 0 1,-1 0 0,0 0-1,1 0 1,-1 0-1,1 0 1,0 0-1,0-1 1,0 1-1,0 0 1,0-1-1,0 0 1,0 1-1,0-1 1,1 0-1,-1 0 1,0 0-1,1 0 1,-1-1-1,0 1 1,1-1 0,-1 1-1,1-1 1,3 0-1,0 0 18,-1 1 0,0-1 0,1 0 0,-1-1 0,0 0 0,0 0 0,1 0 0,-1 0 0,0-1 0,0 1 0,0-1 0,-1-1 0,1 1 0,0-1 0,8-6 0,-3-2 3,0-1 0,0 0 0,-1 0 0,-1-1 0,0 0 0,-1 0 0,0-1 0,-1 0 0,8-28 0,-7 15-74,-1 0-1,-1 0 1,-1-1-1,-1-42 1,-3 69 31,0-1 0,0 1 0,0 0 0,-1-1 0,1 1 0,0 0 0,-1 0 0,1-1 0,-1 1 0,1 0 0,-1 0 0,1 0 0,-1-1 0,0 1 0,0 0 0,0 0 0,0 0 0,0 0 0,0 1 0,0-1 0,0 0 0,0 0 0,-2-1 0,0 1-20,-1-1 0,1 1 0,-1 0 0,1 0 1,-1 0-1,0 0 0,1 1 0,-8-1 0,5 1 22,1 0 0,-1 0 0,1 1 1,-1 0-1,1 0 0,-1 0 0,1 0 1,-1 1-1,1 0 0,0 0 0,0 1 1,-8 4-1,8-2 11,0 1-1,0 0 1,0 0 0,1 0 0,0 0 0,0 1-1,-5 12 1,7-15 12,0 1-1,1 0 0,-1 0 1,1 0-1,0 0 1,0 0-1,1 0 0,-1 0 1,1 0-1,0 0 1,1 1-1,0 7 1,0-12-3,0 0 0,-1 0 0,1 0 0,0 0 0,-1 0 0,1 0 0,0 0 0,0 0 0,0-1 0,0 1 0,0 0 0,0-1 0,0 1 0,0 0 0,0-1 0,0 0 0,0 1 0,0-1 0,0 1 0,1-1 0,1 0 0,27 4 97,-26-4-74,58 1 271,84-10 0,-53 1-1067,-81 8-1332,-7 0-1360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2.0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221 689 11307,'0'0'106,"0"0"1,0 0 0,0 0-1,0 0 1,0 0 0,0 1-1,0-1 1,0 0 0,0 0-1,0 0 1,0 0-1,0 0 1,0 1 0,0-1-1,0 0 1,1 0 0,-1 0-1,0 0 1,0 0 0,0 0-1,0 0 1,0 1 0,0-1-1,0 0 1,0 0 0,0 0-1,0 0 1,1 0-1,-1 0 1,0 0 0,0 0-1,0 0 1,0 0 0,0 0-1,0 0 1,1 1 0,-1-1-1,0 0 1,0 0 0,0 0-1,0 0 1,0 0 0,1 0-1,-1 0 1,0 0-1,0 0 1,0 0 0,0-1-1,0 1 1,0 0 0,1 0-1,9-6 1379,8-14-412,-15 12-975,0 0-1,-1 0 0,1 0 0,-2-1 1,1 1-1,-1-1 0,-1 0 0,1 1 1,-3-17-1,2 4-269,0 17 137,0 0 1,-1 0-1,0 0 0,1 0 1,-1 1-1,-1-1 0,1 0 1,0 1-1,-1-1 0,0 1 1,0-1-1,0 1 0,0 0 0,0-1 1,-1 1-1,1 1 0,-1-1 1,0 0-1,0 1 0,0-1 1,0 1-1,-1 0 0,-4-3 1,0 1-27,-1 0 1,1 1 0,-1 0-1,1 1 1,-1 0-1,0 0 1,0 0 0,0 1-1,-10 1 1,16 0 29,0 0 0,0 0 0,0 1 0,0 0 0,0-1 0,0 1 0,1 0 0,-1 1 0,0-1 0,1 0 0,-1 1 0,0-1 0,1 1 0,-4 3 0,1 1 8,-1-1 1,2 0-1,-1 1 0,1 0 0,-7 12 0,4-5-26,1 1 0,0 0 0,1 0-1,1 0 1,-4 24 0,6-29 29,1 0 1,0 1-1,1-1 0,0 0 0,2 11 0,-2-17 14,0-1-1,1 0 1,-1 0-1,1 0 1,0 0-1,0 0 1,0 0 0,0 0-1,0 0 1,0 0-1,0 0 1,1 0-1,-1-1 1,0 1-1,1 0 1,0-1-1,-1 1 1,1-1-1,0 0 1,0 0-1,0 1 1,0-1 0,0 0-1,0-1 1,0 1-1,3 1 1,3-1-54,-1 1 1,0-2 0,1 1-1,-1-1 1,0 0-1,1 0 1,-1-1 0,0 0-1,1 0 1,-1-1 0,0 0-1,0 0 1,0-1 0,0 0-1,-1 0 1,1-1-1,-1 1 1,1-2 0,-1 1-1,-1 0 1,1-1 0,-1 0-1,0-1 1,6-6-1,2-5-150,-1 0-1,0-1 0,-1 0 0,-1-1 0,-1 0 0,-1 0 0,9-29 1,-2-7 17,-3 0 1,-2-1-1,4-67 0,-8-74 2832,-6 212-2755,-2 0 1,0 0-1,-8 28 0,-1 8 147,0 39 61,4 1 1,6 132-1,2-215-88,-1 0 0,1-1-1,0 1 1,1-1 0,-1 0-1,2 1 1,-1-1 0,1 0-1,0 0 1,0 0 0,1-1-1,0 1 1,0-1 0,1 0 0,5 7-1,-5-9 1,-1-1 0,0 1 1,1-1-1,-1 0 0,1 0 0,0-1 0,0 0 0,0 0 0,0 0 0,0 0 0,0-1 1,1 1-1,-1-1 0,1-1 0,-1 1 0,0-1 0,1 0 0,-1 0 0,1-1 0,-1 1 1,11-4-1,-9 2 15,1-1 1,-1-1 0,0 1-1,0-1 1,0 0 0,0-1-1,-1 0 1,0 0 0,0 0-1,0-1 1,0 1 0,-1-1-1,9-14 1,-8 12-71,-1 0-1,0 0 1,0-1-1,-1 0 1,0 0 0,-1 0-1,0 0 1,0 0-1,-1-1 1,0 0-1,0-12 1,-2 18 33,0 1 0,0-1 0,0 0-1,-1 0 1,1 0 0,-1 1 0,0-1 0,0 0 0,-1 1 0,1-1-1,-1 0 1,1 1 0,-5-5 0,4 6 86,0 0-1,0 0 1,0 0 0,0 0-1,-1 1 1,1-1 0,-1 1-1,1-1 1,-1 1 0,0 0 0,1 0-1,-1 0 1,0 1 0,0-1-1,1 1 1,-1-1 0,0 1-1,0 0 1,-3 0 0,5 0-34,0 1 1,0-1-1,-1 1 1,1-1 0,0 1-1,0-1 1,0 1-1,0-1 1,0 1-1,1 0 1,-1 0-1,0-1 1,0 1 0,0 0-1,1 0 1,-1 0-1,0 0 1,1 0-1,-1 0 1,1 0-1,-1 0 1,1 0 0,-1 0-1,1 0 1,0 1-1,0-1 1,-1 0-1,1 0 1,0 0-1,0 2 1,-2 43 264,2-40-239,0 8-6,0 0 0,1-1-1,1 1 1,0 0-1,8 25 1,-7-32-62,0 1 1,1-1 0,0 0 0,0 0 0,0 0-1,1-1 1,0 0 0,1 1 0,-1-2 0,1 1 0,10 7-1,-10-8-391,1-1 0,-1-1-1,1 1 1,0-1-1,0 0 1,0-1 0,0 0-1,0 0 1,0 0 0,1-1-1,-1 0 1,1-1-1,-1 1 1,1-1 0,9-2-1,30-5-4703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2.6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222 75 1569,'-3'-14'9917,"-4"-1"-5835,4 11-4039,1 1 0,-1-1 1,0 1-1,0 0 0,-1 0 1,1 0-1,-1 0 0,1 0 1,-1 1-1,0-1 0,0 1 1,0 0-1,0 0 0,0 1 0,-7-2 1,6 2 18,0 1 1,0-1-1,0 1 1,0 1-1,0-1 1,0 1-1,0 0 1,0 0-1,0 0 1,1 1-1,-1-1 1,0 1 0,1 0-1,-1 1 1,1-1-1,-5 4 1,4-1-45,0 0 1,0 0 0,1 0 0,-1 1 0,1-1 0,0 1 0,0 0 0,1 1-1,0-1 1,-5 14 0,6-14-27,0 1 1,0-1-1,0 1 0,0 0 0,1 0 0,0 0 1,1 0-1,0 0 0,0 0 0,0 0 0,1 0 0,0 0 1,0-1-1,1 1 0,0 0 0,0 0 0,0-1 1,1 1-1,0-1 0,0 0 0,1 0 0,0 0 0,0 0 1,0-1-1,1 0 0,0 0 0,7 7 0,9 7-108,-2 2 0,0 0 0,26 38 1,-38-48 68,-1-1 1,-1 1 0,0 0-1,-1 0 1,0 1 0,0-1-1,-1 1 1,-1 0 0,0 0-1,0 0 1,-1 14 0,-1-20-8,0-1 0,0 1-1,-1-1 1,0 1 0,0-1 0,0 1 0,-1-1 0,1 0 0,-1 0 0,0 1 0,-4 5 0,4-8-7,-1-1 0,1 1-1,0 0 1,-1-1 0,0 1 0,1-1 0,-1 0 0,0 0 0,0 0 0,0 0 0,-1-1 0,1 1 0,0-1-1,-1 0 1,1 0 0,0 0 0,-1 0 0,-5 0 0,6 0 46,-1-1 0,1 1 0,-1-1 1,0 0-1,1 0 0,-1 0 0,1 0 0,-1-1 0,1 1 0,-1-1 1,1 0-1,-1 0 0,-5-3 0,7 3 24,0-1 0,1 0 0,-1 0 0,0 0-1,1 0 1,-1 0 0,1 0 0,0-1 0,0 1 0,0 0 0,0-1 0,0 1 0,1 0-1,-1-1 1,0 1 0,1-1 0,0 1 0,0-1 0,0 1 0,0-5 0,0-14 10,1-1 1,0 1-1,2-1 1,1 1-1,9-32 1,-1 19 147,1 0 1,27-49-1,27-38 2358,-67 121-2362,2-3-1606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3.4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14510,'3'193'2561,"-12"258"-1759,9-441-779,-4 8-9,2-25-40,3-3 2,0 0 0,1 0 0,0 0 0,0 0 0,1 0 0,1 1 0,0-1 0,6-10 0,4-6-445,28-38 0,-38 59 352,0 0 0,0 1-1,1-1 1,-1 1 0,1 0-1,0 1 1,0-1 0,9-4-1,-12 7 92,-1 1-1,0-1 0,1 0 1,-1 1-1,0-1 0,1 1 0,-1-1 1,1 1-1,-1 0 0,1-1 1,-1 1-1,1 0 0,-1 0 0,1 0 1,-1 0-1,1 0 0,-1 1 1,1-1-1,-1 0 0,1 1 0,-1-1 1,0 1-1,1 0 0,-1-1 1,0 1-1,1 0 0,-1 0 0,0-1 1,0 1-1,0 0 0,0 0 1,1 1-1,-2-1 0,1 0 0,0 0 1,0 0-1,0 1 0,0-1 1,0 3-1,3 9 62,-1 0 0,-1 0 0,0 0 0,0 0 0,-2 0-1,1 0 1,-2 1 0,0-1 0,0 0 0,-6 22 0,3-25 54,1 0 0,-2-1 0,1 1 0,-1-1 0,-1 0 0,0 0 0,-10 12 0,14-18-167,0 0 0,-1 0 0,0-1 0,1 1 0,-1-1 0,0 1 0,0-1 0,-1 0 0,1 0 1,0 0-1,-1-1 0,1 1 0,-1-1 0,1 0 0,-1 0 0,0 0 0,1 0 0,-1-1 0,0 1 0,0-1 0,0 0 1,1 0-1,-9-1 0,11 0-9,0 0 0,0 0 0,0 0 0,0 0 0,0 0 0,0 0 0,0 0 0,1 0 0,-1 0 0,0 0-1,0 0 1,1-1 0,-1 1 0,1 0 0,-1-1 0,1 1 0,0 0 0,-1-1 0,1 1 0,0 0 0,0-1 0,0 1 0,0 0 0,0-1 0,0 1 0,0 0 0,1-1 0,0-2 0,-1 2 124,0-1 1,1 1-1,-1-1 0,1 1 0,0-1 1,-1 1-1,1 0 0,0-1 1,1 1-1,-1 0 0,0 0 0,1 0 1,-1-1-1,1 2 0,2-4 1,6 0 202,0 1 0,1 0 0,-1 1 0,1 0 0,14-1 0,-18 3-213,0 0-1,1 0 1,-1-1 0,0 0 0,0 0-1,-1 0 1,1-1 0,0 0 0,-1-1-1,1 1 1,-1-1 0,0 0 0,-1-1 0,1 0-1,5-5 1,-2-4-59,0 0 1,-1 0-1,0-1 1,-1 0-1,-1 0 1,-1-1-1,0 1 0,5-26 1,14-42 2141,-24 90 1266,4 46-2295,-5 14-397,-1-28-565,2 1 0,9 67 0,-2-92-1042,-2-14-923,2-13-1230,2-28-2471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4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2402,'-1'4'5136,"6"-1"-3527,12-1-1954,-14-2 933,89 7 392,-50-5-890,0 1 1,74 17-1,-105-18-103,-1 1 1,0 1 0,0-1-1,0 2 1,-1-1 0,1 1-1,-1 1 1,0 0 0,-1 0 0,0 1-1,0 0 1,0 0 0,-1 1-1,1 0 1,-2 0 0,7 10-1,-8-9 4,-1 1-1,0-1 1,-1 1-1,0 0 1,0 0-1,-1 0 1,0 0 0,-1 0-1,0 1 1,-1-1-1,0 0 1,-2 21-1,-1-14 16,0 1 1,-2-1-1,1 0 0,-2 0 0,0-1 0,-16 28 0,2-11-111,-1-1 0,-2 0-1,-1-2 1,-2-1 0,-55 49 0,48-51-1566,-38 24 1,23-23-1890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1 15791,'0'0'2274,"0"18"-1185,-6 11-961,2 7 0,0 2-320,4 0-801,0-6-2754,0-12-4197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4.1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1 12940,'0'573'5724,"0"-382"-7854,0 0-3701,0-195 733</inkml:trace>
  <inkml:trace contextRef="#ctx0" brushRef="#br0" timeOffset="1">0 773 12011,'0'2'5413,"10"-2"-4099,11 0 31,5-2-576,3-12-161,7-6-512,3-7 0,-3-8-288,-1-2-897,-5-5-929,-10 1-1313,-3 3-3331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4.6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1 331 5093,'0'0'9716,"1"-2"-8168,35-58 1743,30-60-2199,-50 81-913,-11 27-132,-1 0 0,1 0 0,1 1-1,0-1 1,1 2 0,7-12 0,-12 21-49,-1-1 1,0 1-1,0 0 0,0-1 1,1 1-1,-1 0 1,1 0-1,-1 0 1,1 0-1,-1 0 0,1 0 1,-1 0-1,1 0 1,0 1-1,0-1 1,-1 1-1,1-1 0,0 1 1,0 0-1,0 0 1,-1 0-1,1 0 1,0 0-1,0 0 0,0 0 1,0 0-1,-1 1 1,1-1-1,0 1 1,0-1-1,-1 1 0,1 0 1,0 0-1,-1 0 1,1 0-1,-1 0 1,1 0-1,-1 0 0,0 0 1,1 0-1,-1 1 1,0-1-1,0 1 1,1 1-1,4 4-10,-1 0 0,0 1 1,-1 0-1,0 0 0,0 0 0,-1 0 0,4 15 0,0 18 47,-1 2 0,-3-1 0,-1 1 0,-5 44 0,3-61-2,-1-16-36,1 0-1,-1-1 0,-1 1 0,0-1 0,-5 16 0,7-23 23,-1 0 1,1-1-1,-1 1 1,0-1 0,1 1-1,-1 0 1,0-1-1,0 0 1,0 1-1,0-1 1,0 1-1,-1-1 1,1 0-1,0 0 1,-1 0 0,1 0-1,0 0 1,-1 0-1,1 0 1,-1 0-1,0-1 1,1 1-1,-1 0 1,0-1-1,1 1 1,-1-1-1,0 0 1,1 0 0,-1 0-1,0 0 1,0 0-1,1 0 1,-1 0-1,0 0 1,0-1-1,1 1 1,-1 0-1,0-1 1,-1 0 0,-1-2 16,1 1 0,-1-1 0,1 1 0,0-1 0,0 0 0,0 0 0,0 0 0,0-1 0,1 1 0,0-1 0,-1 1 0,1-1 0,1 0 0,-3-4 0,-15-25-1874,17 31 1296,1 0 0,-1 0 0,1 1-1,-1-1 1,1 1 0,-1-1 0,0 1-1,0 0 1,0-1 0,0 1 0,0 0 0,0 0-1,-3 0 1,-9-1-8101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7.4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3 12588,'-6'0'734,"5"0"-574,0 0 1,0-1 0,0 1-1,0 0 1,-1 0 0,1 0-1,0 0 1,0 1-1,0-1 1,0 0 0,0 0-1,0 1 1,0-1 0,0 0-1,0 1 1,-2 1 2567,17-7-3027,-6 4 327,-1 0-1,1 1 0,0 0 0,-1 0 1,1 1-1,-1 0 0,1 0 0,-1 1 1,1 0-1,-1 0 0,10 5 1,-12-5-44,-1 0 1,1 1-1,-1-1 0,0 1 1,1 0-1,-1 0 1,-1 0-1,1 1 1,0-1-1,-1 1 1,0 0-1,0 0 1,0 0-1,0 0 1,-1 1-1,1-1 1,2 10-1,-4-11-16,-1 0 0,1 0 0,-1 1-1,0-1 1,0 0 0,0 0 0,0 0-1,0 1 1,-1-1 0,0 0 0,1 0-1,-1 0 1,0 0 0,-1 0 0,1 0-1,0 0 1,-1 0 0,0-1 0,1 1-1,-1-1 1,0 1 0,0-1 0,-1 1-1,1-1 1,-1 0 0,1 0 0,-1 0-1,-2 1 1,-10 7-275,-1-1-1,0-1 0,-32 11 1,18-7 161,20-5 367,21-9-47,47-20-222,-40 14 56,1 1-1,0 0 0,0 2 1,23-4-1,-23 7-256,0 1 0,27 1 0,-45 0 237,0 1 0,0-1 0,0 0 1,0 0-1,1 1 0,-1-1 0,0 1 0,0-1 1,0 1-1,0-1 0,0 1 0,0 0 0,0-1 1,0 1-1,0 0 0,0 0 0,0 0 0,0-1 1,-1 1-1,1 0 0,0 0 0,0 3 0,1-1 46,-1 0-1,0 1 0,0-1 0,0 1 0,0 0 0,0-1 1,-1 8-1,1-3 169,-2 1 0,1 0 0,-1 0 0,-1-1 0,-4 18 0,4-20-136,-1 1 0,0-1 0,0 0 0,-1 0 0,0 0 0,0 0 0,0-1 0,-1 1 0,0-1 0,0 0 0,0-1 0,0 1 0,-1-1-1,0 0 1,0-1 0,0 1 0,0-1 0,-11 4 0,0-2 7,-1 0 1,0-2-1,0 0 0,0-1 0,-36-1 1,57-11-3176,14-4-1035,11-5-2542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7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158 1 12780,'-12'10'541,"0"0"0,0 1 0,1 1 0,0 0 0,1 0-1,1 1 1,0 1 0,0-1 0,2 1 0,0 1 0,-8 21 0,7-12-466,1 0 0,1 0-1,1 0 1,2 1 0,0 0 0,1 41 0,3-57-121,0 0 0,0-1 0,1 1 0,0 0 0,0-1 1,1 1-1,0-1 0,1 0 0,-1 0 0,2 0 0,-1-1 1,1 1-1,0-1 0,8 8 0,-8-10-35,-1-1 0,0 0 0,1 0 1,0 0-1,0-1 0,0 0 0,0 0 0,1 0 0,-1 0 1,1-1-1,0 0 0,-1 0 0,1-1 0,0 1 0,0-1 0,0-1 1,0 1-1,0-1 0,0 0 0,0 0 0,11-2 0,-13 0 42,0 1-1,0 0 1,0-1-1,0 0 1,0 0-1,-1 0 0,1-1 1,-1 1-1,1-1 1,-1 0-1,0 0 1,0 0-1,0 0 0,-1 0 1,1-1-1,-1 1 1,1-1-1,-1 0 1,0 1-1,-1-1 0,3-6 1,-1 1 22,0 0 0,-1 0-1,0-1 1,0 1 0,-1-1 0,0 0 0,-1 1 0,-1-16-1,0 23 45,1 0-1,-1 0 0,0 0 0,0 1 0,0-1 0,0 1 0,0-1 0,0 1 0,-1-1 0,1 1 0,0-1 0,-1 1 0,1 0 1,-1 0-1,1 0 0,-1 0 0,0 0 0,1 0 0,-1 0 0,0 1 0,0-1 0,0 1 0,1-1 0,-1 1 0,0-1 1,0 1-1,0 0 0,0 0 0,0 0 0,-3 1 0,-1-2 110,-1 1 0,1 1 0,0-1 1,-1 1-1,1 0 0,0 1 0,0 0 0,-9 3 0,11-3-86,0 0-1,1 1 1,-1 0 0,1-1-1,0 1 1,-1 0-1,1 1 1,1-1-1,-1 0 1,0 1-1,1 0 1,0-1 0,0 1-1,0 0 1,-2 7-1,1-3-132,1 1-1,0-1 1,1 1-1,0-1 1,0 1-1,2 16 1,-1-24-13,0 0 0,0 0 0,0 0 0,0 0 1,1 0-1,-1 0 0,0-1 0,1 1 1,-1 0-1,0 0 0,1 0 0,-1-1 0,1 1 1,0 0-1,-1 0 0,1-1 0,-1 1 1,1-1-1,0 1 0,0 0 0,-1-1 0,1 1 1,0-1-1,0 0 0,0 1 0,0-1 1,-1 0-1,1 1 0,0-1 0,0 0 0,1 0 1,32-1-4554,2-8-97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8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60 13325,'-7'6'406,"1"0"1,-1 0-1,1 0 1,1 1-1,-1 0 1,1 0-1,0 0 1,1 1-1,0 0 1,0-1-1,-3 11 1,4-9-336,1 0 0,-1 0 0,2 0 0,-1 1-1,2-1 1,-1 0 0,1 1 0,0-1 0,1 0 0,2 13 0,-2-20-72,0 0-1,0 0 0,0 0 1,0 0-1,1 0 0,-1 0 1,0-1-1,1 1 0,-1 0 1,1-1-1,-1 1 1,1-1-1,0 0 0,0 0 1,0 1-1,0-1 0,0 0 1,0-1-1,0 1 0,0 0 1,0 0-1,0-1 0,0 1 1,0-1-1,5 0 0,9 2-11,0-1 0,24-1 0,-23-1 10,-7 1-53,0 0-1,0-1 1,0-1 0,0 1 0,0-1 0,-1-1-1,1 0 1,16-8 0,-21 9 16,-1-1 1,0 1-1,0-1 0,0 0 0,0 0 1,-1 0-1,1-1 0,-1 1 1,0-1-1,0 0 0,0 0 0,0 0 1,-1 0-1,0 0 0,0-1 1,0 1-1,0-1 0,-1 1 0,1-1 1,0-8-1,-1 6 11,0 0 1,0 0-1,-1 0 0,0 0 1,0 0-1,-1 0 0,0 1 1,0-1-1,-1 0 0,0 0 1,0 1-1,0-1 0,-1 1 1,0-1-1,0 1 0,-1 0 0,1 0 1,-1 1-1,-1-1 0,1 1 1,-1 0-1,0 0 0,0 0 1,0 1-1,-1-1 0,0 1 1,0 1-1,0-1 0,0 1 1,0 0-1,-1 1 0,1-1 1,-1 1-1,-12-2 0,3 2 212,1 0 0,-1 1-1,-19 2 1,11-1 127,22 0-342,1 0-1,-1 0 1,0 0 0,1 0-1,-1 0 1,1 1-1,-1-1 1,1 0 0,-1 1-1,1-1 1,-1 1-1,1 0 1,0-1 0,-1 1-1,1 0 1,0 0-1,-1 0 1,1 0 0,0 0-1,0 0 1,0 0-1,0 1 1,0-1-1,0 0 1,0 0 0,1 1-1,-1-1 1,0 1-1,1-1 1,-1 1 0,1-1-1,-1 1 1,1-1-1,0 1 1,0-1 0,-1 1-1,1-1 1,0 1-1,1-1 1,-1 1-1,0 2 1,4 5-2968,11-8-2547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8.6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199 0 14894,'-5'4'193,"-1"0"0,1 0 0,0 0 0,0 1 0,0 0 1,0 0-1,1 0 0,0 0 0,0 1 0,0-1 0,1 1 0,0 0 0,0 0 0,1 1 0,-1-1 0,1 0 0,1 1 0,-1 0 0,1-1 1,0 1-1,1 0 0,-1-1 0,2 13 0,0-16-204,-1 1 0,1-1 0,0 0 0,0 1 0,0-1 0,1 0 0,-1 0 0,1 0 0,-1 0 0,1 0 0,0-1 0,0 1 0,1 0 0,-1-1 0,0 1 0,1-1 0,0 0 0,-1 0 0,1 0 0,0 0 0,0-1 0,0 1 0,0-1 0,0 1 0,0-1 0,1 0 0,4 0 0,-5 1-6,1-1 0,0 0-1,0 0 1,0-1 0,0 1 0,0-1 0,0 0-1,0 0 1,0 0 0,0 0 0,0-1 0,0 0-1,0 0 1,0 0 0,0 0 0,-1 0 0,1-1-1,0 0 1,-1 0 0,1 0 0,-1 0 0,0 0-1,4-4 1,-3 0-8,0 0-1,-1 0 0,0-1 1,0 0-1,0 0 0,-1 1 1,0-1-1,-1-1 1,1 1-1,-1 0 0,-1 0 1,1 0-1,-1-1 0,-1-7 1,1 12 27,0 1 0,0-1 0,-1 1 0,1-1 1,-1 1-1,1 0 0,-1-1 0,0 1 0,0 0 1,0-1-1,0 1 0,0 0 0,-1 0 0,1 0 0,-1 0 1,1 0-1,-4-3 0,1 2 3,0 0 0,0 0 1,0 1-1,0-1 0,-1 1 0,1 0 1,-1 0-1,-7-1 0,-5-1-230,-1 1-1,1 1 1,-1 0-1,-18 1 1,26 1-435,-1 1 0,1-1 0,0 2 0,0-1 0,0 2 0,0-1 0,-11 5 0,-29 15-5933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9.0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0 199 15150,'0'0'53,"1"1"-1,-1 0 0,0-1 1,1 1-1,-1 0 0,1-1 0,-1 1 1,1-1-1,-1 1 0,1-1 1,-1 1-1,1-1 0,-1 1 1,1-1-1,-1 1 0,1-1 0,0 0 1,-1 1-1,1-1 0,0 0 1,0 0-1,-1 0 0,1 1 1,0-1-1,-1 0 0,1 0 1,0 0-1,0 0 0,-1 0 0,1 0 1,1-1-1,35 5-236,-31-4 355,63 3 70,-1-3 0,1-2 0,-1-4 1,87-19-1,138-40 427,172-35-407,-418 93-290,1 1 1,77 1 0,-163 16-1905,18-11-784,-4 0-2622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29.5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36 14029,'20'-7'361,"0"0"0,1 1-1,-1 2 1,1 0 0,0 0 0,38 1-1,-58 3-364,-1 0-1,1 1 0,0-1 0,0 0 1,-1 1-1,1-1 0,0 1 1,0-1-1,-1 1 0,1 0 1,-1-1-1,1 1 0,-1-1 0,1 1 1,-1 0-1,1 0 0,-1-1 1,1 1-1,-1 0 0,0 0 0,1-1 1,-1 1-1,0 0 0,0 0 1,0 0-1,0 0 0,1-1 0,-1 1 1,0 0-1,-1 0 0,1 0 1,0 0-1,0 0 0,0-1 0,0 1 1,-1 0-1,0 1 0,1 3-10,-2 0 1,1-1-1,0 1 0,-1-1 0,0 1 0,-4 6 0,-14 16 25,-2-1 0,-40 39 0,42-46 471,0 0 0,2 2 0,0 1-1,1 0 1,-14 26 0,31-48-464,0 0 0,-1 0-1,1 1 1,0-1 0,0 0 0,0 1-1,0-1 1,0 0 0,0 1 0,0-1-1,0 0 1,0 0 0,0 1 0,0-1-1,0 0 1,0 1 0,1-1 0,-1 0-1,0 1 1,0-1 0,0 0 0,0 0-1,0 1 1,0-1 0,1 0 0,-1 0-1,0 1 1,0-1 0,1 0 0,-1 0-1,0 0 1,0 1 0,1-1 0,-1 0-1,0 0 1,0 0 0,1 0 0,-1 0-1,0 0 1,0 0 0,1 1 0,-1-1-1,0 0 1,1 0 0,-1 0 0,0 0-1,1 0 1,-1 0 0,0 0 0,1 0-1,-1-1 1,24 1-273,-17 0 324,10-2-55,0 0 0,0-1 0,0-1 0,-1 0 0,0-1 0,1-1 0,26-14 0,-11 3-1594,-2-1 0,52-41 0,-42 24-3645,-6-3-2824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30.0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1 8808,'0'0'2851,"0"4"37,-1 9-2284,-1 0-1,0 0 1,-1 0 0,0-1-1,-1 1 1,-6 12 0,5-12-432,0-1 1,1 1 0,1 0-1,0 1 1,1-1 0,-1 16 0,3-29-200,0 1 1,0 0 0,1 0 0,-1-1-1,1 1 1,-1 0 0,1 0 0,-1-1-1,1 1 1,-1 0 0,1-1 0,0 1-1,-1-1 1,1 1 0,0-1 0,-1 1-1,1-1 1,0 0 0,0 1 0,-1-1-1,1 0 1,0 1 0,0-1-1,0 0 1,-1 0 0,1 0 0,0 0-1,0 0 1,0 0 0,0 0 0,1 0-1,37 0-335,-27-1 262,34-7-141,-40 7 214,0-1 0,0 0 0,0 1 0,-1 0 0,1 1 0,0-1-1,0 1 1,0 1 0,0-1 0,8 2 0,-12-1 49,-1 0 1,0-1-1,0 1 1,0 0-1,0 0 1,0 1-1,0-1 0,0 0 1,0 0-1,-1 0 1,1 1-1,0-1 1,-1 0-1,1 1 1,-1-1-1,1 0 1,-1 1-1,1-1 1,-1 1-1,0-1 0,0 1 1,0 1-1,1 40 677,-1-32-467,-1 1-61,1 0 1,-1 0-1,-1 0 1,0-1-1,-7 20 1,7-25-144,0 0 0,0 0 0,-1-1 0,0 1 0,-1-1 0,1 0 0,-1 0 0,0 0 0,0 0 0,0 0 0,-1-1 0,-8 6 0,11-8-124,-1 0 0,0-1 1,0 0-1,0 0 0,0 0 1,0 0-1,0 0 0,0 0 0,0-1 1,0 0-1,0 1 0,0-1 0,0 0 1,0 0-1,0-1 0,0 1 1,-5-2-1,7 2-268,-1-1 0,0 0 0,0 1 0,0-1 0,1 0 0,-1 0 0,0 0 1,1 0-1,-1-1 0,1 1 0,-1 0 0,1-1 0,0 1 0,0-1 0,-1 1 0,1-1 0,0 1 0,-1-3 0,-8-22-7750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4.5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1 747 8840,'10'0'-53,"5"-1"96,0-1 0,0 0 0,-1-1 0,1-1 0,-1 0 0,0-1-1,0-1 1,0 0 0,17-11 0,118-84 550,-125 84-494,255-215 3781,48-34-2774,-229 208-7699,-87 47 3235,-7 0-1073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30.3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64 14382,'15'-9'1633,"5"3"-480,8-1 160,3 3-768,3 2-353,5 1 0,-3-1-384,1-4-833,1-4-1665,-5-7-3684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28:30.6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324 0 12620,'-12'15'636,"0"1"-1,2 0 1,0 0 0,1 1-1,1 0 1,0 1 0,-9 32 0,8-23-426,-2 3-61,2 1 1,1 0-1,2 0 1,1 1-1,1-1 0,2 65 1,2-92-176,0 0-1,0-1 1,0 1 0,1 0 0,0 0-1,0-1 1,0 1 0,0 0 0,0-1-1,1 1 1,-1-1 0,1 0-1,0 0 1,0 1 0,0-1 0,1 0-1,-1 0 1,1-1 0,-1 1 0,1-1-1,0 1 1,0-1 0,0 0-1,0 0 1,1 0 0,-1 0 0,1-1-1,-1 1 1,1-1 0,-1 0 0,1 0-1,0 0 1,-1-1 0,1 1-1,0-1 1,0 0 0,5 0 0,-7 0 18,0 0-1,0-1 1,0 1 0,0 0 0,0-1 0,1 1 0,-1-1-1,0 0 1,0 1 0,0-1 0,0 0 0,-1 0 0,1-1 0,0 1-1,0 0 1,-1-1 0,1 1 0,2-3 0,-2 0 14,1 1 0,-1-1 0,0 0 0,0 0 0,0 0 0,0 0 0,-1 0 0,2-8 0,0-1 40,-2-1 0,0 1 0,0 0 0,-1-1 1,-3-17-1,3 27-32,-1 0 0,0 0 1,0 1-1,0-1 0,-1 0 1,1 0-1,-1 0 0,0 1 1,0-1-1,-1 1 0,1 0 1,-1-1-1,1 1 0,-1 0 1,0 0-1,0 1 0,0-1 1,-1 1-1,1-1 0,-1 1 1,1 0-1,-1 1 0,0-1 1,1 0-1,-9-1 0,5 1-90,0 1 0,0 0 0,0 0 0,0 0 0,0 1 0,-1 0 0,1 0 0,0 1 0,0 0 0,0 0-1,0 1 1,0 0 0,0 0 0,-10 5 0,2 2-734,0 1 1,1 1-1,0 0 0,0 1 1,-16 20-1,-19 22-3984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32:56.7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83 6278,'-2'0'534,"1"0"-1,-1 1 1,1-1 0,-1 0 0,1 1 0,-1-1-1,1 1 1,-1-1 0,1 1 0,0 0-1,-1 0 1,1-1 0,0 1 0,-2 2 0,-16 20 1100,14-14-1670,1 1 0,-1-1 0,-4 17 0,4-3 189,1 0-1,1 0 1,1 0 0,2 34-1,0-55-145,0 0-1,1 0 1,-1 0 0,0 0-1,1 0 1,0 0-1,-1 0 1,1 0 0,0 0-1,0 0 1,0 0-1,1 0 1,-1-1 0,0 1-1,1 0 1,-1-1-1,0 1 1,1-1-1,0 0 1,-1 1 0,1-1-1,0 0 1,0 0-1,0 0 1,0 0 0,0-1-1,0 1 1,0 0-1,0-1 1,0 1-1,0-1 1,3 0 0,8 2 30,0-1 0,0 0 1,24-3-1,-36 2-35,5-1 18,0 0-1,1-1 1,-1 0 0,0-1 0,0 1 0,0-1 0,0 0 0,-1-1-1,1 1 1,-1-1 0,0 0 0,0 0 0,0-1 0,0 0 0,-1 0-1,0 0 1,0 0 0,4-7 0,1-2 29,-1 0 0,0 0 0,-1-1 0,-1 1 0,0-2 0,5-21 0,-8 15 46,0 1 0,-1-1 0,-2-25-1,0 45-55,0-1 1,-1 1-1,1-1 0,-1 1 0,1 0 0,-1-1 0,0 1 0,0-1 0,0 1 0,0 0 0,-1 0 1,1 0-1,-1 0 0,1 0 0,-1 0 0,0 0 0,1 0 0,-1 1 0,0-1 0,0 0 0,0 1 0,-1 0 1,1 0-1,0-1 0,0 1 0,-1 0 0,1 1 0,0-1 0,-1 0 0,1 1 0,-1-1 0,-3 1 0,-1-1 57,0 0 0,0 1 0,0 0 0,0 0-1,0 1 1,0-1 0,0 2 0,0-1 0,0 1-1,1 0 1,-8 3 0,4 0-139,0 1 0,1 1-1,0 0 1,0 0 0,0 0 0,1 1 0,0 1-1,0-1 1,1 1 0,1 1 0,-1-1 0,1 1 0,1 0-1,0 1 1,0-1 0,1 1 0,0 0 0,1 0-1,1 0 1,-1 0 0,0 19 0,3-16-796,-1-8 133,1-1 1,0 0 0,0 1-1,1-1 1,0 0 0,1 7 0,13 12-4879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32:58.2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239 1 9577,'-1'0'219,"0"0"-1,1 0 1,-1 1 0,1-1-1,-1 1 1,0-1-1,1 0 1,-1 1 0,1-1-1,-1 1 1,1-1-1,0 1 1,-1-1 0,1 1-1,-1 0 1,1-1 0,0 1-1,-1-1 1,1 1-1,0 0 1,0-1 0,0 1-1,-1 1 1,-5 22-480,4-14 720,-84 257 2815,43-143-2760,-38 179 1,73-239-467,7-63-384,1-5 260,-1 0 0,1 0 0,0 1 1,0-1-1,0 0 0,1 0 0,0 0 0,-1 1 1,1-1-1,0 0 0,1 1 0,-1-1 1,2-3-1,2-4 5,38-115-1731,94-192 1,-129 303 1884,-2 1 147,1 1 0,14-20 0,-19 31-190,0-1 0,0 1 0,0 0-1,0 0 1,0 0 0,0 0 0,0 0 0,1 0-1,-1 0 1,1 1 0,-1-1 0,1 1 0,0 0-1,-1 0 1,1 0 0,0 0 0,0 0-1,0 1 1,3-1 0,-4 1-36,-1 0 0,0 1 0,1-1 0,-1 0 0,0 1 0,1-1 0,-1 1 0,0 0 0,1-1 0,-1 1 0,0 0 0,0 0 0,0 0 0,0 0 0,0 0 0,0 0 0,0 0 0,0 0 1,0 0-1,0 0 0,-1 1 0,1-1 0,0 0 0,-1 0 0,1 1 0,-1-1 0,1 0 0,-1 1 0,0 1 0,6 45 308,-6-47-297,1 31 331,1-6-153,-4 43-1,2-62-183,-1-1-1,0 0 1,0 0 0,-1 0-1,0 0 1,0 0 0,0-1-1,-1 1 1,1 0 0,-1-1 0,-1 0-1,-5 8 1,9-12-28,-1 0-1,0 0 1,1 0-1,-1-1 1,0 1 0,0 0-1,0 0 1,0 0 0,0-1-1,0 1 1,0 0-1,0-1 1,0 1 0,0-1-1,0 1 1,0-1-1,0 0 1,0 1 0,-1-1-1,1 0 1,0 0 0,0 0-1,0 0 1,0 0-1,-1 0 1,1 0 0,0 0-1,0 0 1,0-1 0,0 1-1,0 0 1,-1-1-1,1 1 1,0-1 0,0 1-1,0-1 1,0 0 0,0 1-1,0-1 1,0 0-1,1 0 1,-1 0 0,0 1-1,0-1 1,1 0 0,-1 0-1,0 0 1,1 0-1,-1 0 1,1 0 0,-1-1-1,0-1 1,-2-4-41,1 1 0,-1-1 1,1 0-1,0 0 0,1 0 0,-1 0 0,1-12 0,27 19 114,24 3 356,-36-2-229,0 0 1,0-1-1,18-2 1,-27 2-146,0-1 0,0-1 1,0 1-1,-1-1 0,1 0 0,0 0 0,-1 0 1,1 0-1,-1-1 0,1 0 0,-1 0 1,7-7-1,-6 5-16,0 0 1,-1 0-1,1-1 0,-1 0 1,0 0-1,-1 0 1,1 0-1,-1-1 0,0 0 1,2-10-1,-1 2 1,-2 1-1,0-1 0,-1 0 0,0-16 0,-2 30-8,1-1 0,0 1 0,-1 0 0,1 0 0,0 0 0,-1 0 0,1 0 0,-1 0 0,0 0 0,1 0 0,-1 0 0,0 0 0,0 0 0,1 0-1,-1 0 1,0 1 0,0-1 0,0 0 0,0 1 0,0-1 0,0 0 0,0 1 0,0 0 0,0-1 0,0 1 0,-1-1 0,1 1 0,0 0 0,-2 0 0,1-1 29,0 1 0,-1-1 0,1 1 0,0 0 0,-1 0 0,1 0 0,0 0 0,-1 1 0,1-1 0,0 0 0,0 1 0,-1 0 0,1 0 0,0-1 0,-3 3 0,-1 2-31,1-1 0,0 2 0,0-1 0,1 0 0,0 1 0,0 0 0,0 0 0,0 0 0,1 0 0,0 0 0,1 1 0,-1 0 0,1-1 0,-1 10 0,-2 6-19,2-1 1,1 1 0,0 29 0,1-49-5,1-1 0,0 1-1,0 0 1,0 0 0,0-1-1,1 1 1,-1 0 0,0 0 0,1-1-1,-1 1 1,1 0 0,0-1-1,-1 1 1,1-1 0,0 1 0,0-1-1,0 1 1,0-1 0,0 1-1,0-1 1,1 0 0,1 2 0,-1-2-12,1 0 0,-1-1 1,1 1-1,-1 0 1,1-1-1,0 0 0,-1 1 1,1-1-1,0 0 0,0-1 1,-1 1-1,1 0 1,0-1-1,-1 1 0,3-2 1,0 0 38,0 1 0,-1-1 0,1-1 0,-1 1 0,0-1 1,1 1-1,-1-1 0,-1 0 0,7-6 0,32-38 172,-31 34-177,17-21-30,-3 5 58,38-37 0,-63 65-36,1 1-1,-1-1 1,1 1-1,0-1 1,-1 1-1,1-1 1,-1 1-1,1 0 0,0-1 1,-1 1-1,1 0 1,0-1-1,-1 1 1,1 0-1,0 0 1,-1 0-1,1-1 0,0 1 1,0 0-1,0 0 1,6 10 140,-7 27 355,0-27-299,0 43 153,-12 99-1,10-125-333,2-27-219,0-3-971,1-5 1142,1 0-1,0 0 1,1 1 0,0-1-1,0 1 1,1 0 0,0 0-1,9-12 1,4-11-61,79-174-447,-96 203 579,0 1 0,0 0-1,0-1 1,0 1 0,0 0-1,0-1 1,0 1-1,0-1 1,0 1 0,1 0-1,-1-1 1,0 1 0,0 0-1,0-1 1,1 1-1,-1 0 1,0 0 0,0-1-1,1 1 1,-1 0 0,0 0-1,1-1 1,-1 1-1,0 0 1,1 0 0,-1 0-1,0 0 1,1-1 0,-1 1-1,1 0 1,-1 0-1,0 0 1,1 0 0,-1 0-1,0 0 1,1 0 0,4 16 785,-5 40-141,0-43-507,0 2-131,2 0 1,-1 0 0,2-1-1,0 1 1,0 0-1,2-1 1,-1 0 0,2 0-1,9 18 1,-10-23-536,1-1 1,0 1-1,0-1 1,14 14-1,-5-12-3182,1-6-2820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32:59.7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1 9577,'-6'71'5476,"0"-8"-4962,-6 135 11,0 46 44,12-245-547,0 0 1,0 0-1,0 1 0,1-1 0,-1 0 0,0 0 1,1 0-1,-1 0 0,1 0 0,-1 1 0,1-1 1,0 0-1,-1 0 0,1 1 0,0-1 0,-1 0 1,1 1-1,0-1 0,0 1 0,-1-1 0,1 1 1,0-1-1,0 1 0,0 0 0,0-1 0,0 1 1,0 0-1,0 0 0,0-1 0,0 1 0,1 0 1,38-2 374,-25 2-160,13 0 126,-21 1-553,1-1 0,-1 0 0,1-1 0,12-2 0,-19 3-71,-1 0-1,1-1 0,-1 1 1,0 0-1,1 0 1,-1 0-1,1-1 1,-1 1-1,1 0 0,-1-1 1,0 1-1,1 0 1,-1-1-1,0 1 0,1 0 1,-1-1-1,0 1 1,1-1-1,-1 1 1,0 0-1,0-1 0,1 0 1,1-9-7330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33:10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361 36 3331,'-1'-4'14805,"0"1"-14401,1 1-346,0 1-1,1 0 1,-1 0 0,0 0-1,0-1 1,-1 1-1,1 0 1,0 0 0,0-1-1,-1 1 1,1 0-1,0 0 1,-1 0 0,1 0-1,-1 0 1,0 0 0,1 0-1,-1 0 1,-1-2-1,0 2 5,1 1-1,-1-1 1,0 1 0,1-1-1,-1 1 1,0 0-1,0 0 1,0 0 0,1 0-1,-1 0 1,-2 0-1,-7 0-206,1 1 210,0 0 0,-1 0 0,1 1 1,0 0-1,0 1 0,0 0 0,0 1 1,0 0-1,1 0 0,-1 1 0,1 0 0,1 1 1,-17 13-1,14-10-39,0 1 0,0 0 1,0 0-1,2 2 0,-1-1 0,-10 19 1,3-1 81,-23 53 0,35-70-38,1-1-1,0 1 0,0-1 1,2 1-1,-1 0 0,1 0 1,1 0-1,0 1 1,1-1-1,2 20 0,-1-30-66,0 1-1,0-1 0,0 1 0,0-1 1,0 1-1,1-1 0,-1 0 0,1 1 0,0-1 1,-1 0-1,1 0 0,0 0 0,0-1 1,0 1-1,1 0 0,-1-1 0,0 1 0,1-1 1,-1 0-1,1 0 0,-1 0 0,1 0 1,-1 0-1,1 0 0,0-1 0,4 1 0,9 2 5,0-1-1,0 0 1,17-2-1,-14 1 19,0-2-1,27-4 1,-38 3-36,0 0 1,-1 0-1,1-1 0,-1 0 1,0 0-1,0-1 1,0 0-1,10-7 1,-7 4 35,-8 6-30,1-1 0,-1 1 0,0-1 0,1 1 0,-1-1 0,0 0 0,0 0 0,0 0 0,0 0 0,0 0 0,-1 0 0,1 0-1,-1-1 1,1 1 0,-1-1 0,0 1 0,0-1 0,0 1 0,0-1 0,-1 0 0,1 0 0,0-4 0,-32 6 218,-80-4 1768,104 3-1776,1 0 1,-1 0-1,1-1 1,-1 0 0,-9-5-1,16-11-7368,0 15 3334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33:12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16 1153,'-5'3'6396,"3"1"-4896,3-17-4965,-1 3 347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6T23:33:13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25 1441,'1'-6'1330,"2"-13"12576,114 32-11386,-260-19-417,126 3-2161,2-1-4389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5.0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1 532 3235,'38'-26'7954,"9"-6"-3993,207-156-3416,-135 95 47,156-95 1,-270 184-732,-4 4 353,-7 0-10058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5.5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1 588 5701,'3'-4'6967,"14"-15"-6182,211-170 1023,106-99-1353,-245 201 800,-85 86-1930,-7 10-609,-9 10-2592,-9 9-5274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6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1377,'0'0'641,"2"7"-417,8 2-192,0 0 96,1 1 129,-3-1-129,0 0 320,-2 0-192,-4-2 481,0 0-577,2 1-64,-4-3-2050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54.8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13036,'0'0'5510,"10"0"-5542,11 0 544,6 2 353,9 5 256,7 4-865,7-2-128,3-2-128,2 1-608,0-7-1058,1-1-1761,-7-1-3812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7.7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40 641,'0'-40'13895,"0"43"-13612,0 18-155,1 0 1,1 1-1,7 33 0,0-5-95,-3 0 1,-1 0-1,-5 83 0,0-42-17,0 306 470,5-364-36,-3-22-1051,0-22-3556,-2-3-808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8.1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0 195 3844,'0'-13'1633,"0"-7"-864,0-7-673,2-6 128,4-1-448,1-3-577,-7 6-1889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5:59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29 1377,'-15'-11'2735,"2"9"4241,23 2-3208,38 0-3554,-30 0-180,-1-1 1,1-1-1,0-1 0,22-7 0,-37 51-803,3 575 892,-6-276 256,-10-216 609,-19-134-161,20 7-680,1 1 1,0 0-1,-1 0 0,1 1 0,-16-1 0,15 2 82,1 0-1,-1-1 0,1-1 0,-1 1 1,-10-4-1,17 3-194,1 1 0,-1 0 1,0-1-1,1 1 0,0-1 0,-1 0 1,1 1-1,0-1 0,0 0 0,0 0 0,0 0 1,0 0-1,0 0 0,0 0 0,1 0 1,-1 0-1,1 0 0,-1 0 0,1-4 0,-1 2-560,1 0 0,0 0-1,-1 0 1,1 0-1,1-1 1,-1 1-1,1 0 1,0 0-1,2-7 1,7-3-4167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00.8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38 4869,'0'-12'1089,"4"3"-705,0-1-160,0 7-288,2-1 128,-2 4-192,3 0 32,-1 0-96,0 0-481,-2 0-96,0 4-1184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01.3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28 4228,'-1'2'3708,"-10"7"-1309,9-8-2234,0-1 0,0 1 0,0 0 0,0 0-1,0-1 1,0 1 0,0 1 0,0-1 0,0 0 0,1 0 0,-1 1 0,0-1 0,1 1-1,0-1 1,-1 1 0,1 0 0,0 0 0,-1 0 0,1-1 0,0 1 0,0 0-1,1 0 1,-1 0 0,-1 4 0,1 4-338,-1-1-1,1 1 1,1 0 0,0 13-1,0-9 362,1-13-195,-1-1-1,1 1 1,0 0-1,0-1 0,-1 1 1,1 0-1,0-1 0,0 1 1,0-1-1,0 1 1,0-1-1,-1 0 0,1 1 1,0-1-1,0 0 0,0 0 1,0 0-1,0 0 1,0 1-1,0-1 0,0 0 1,2-1-1,-2 2 14,1-1-1,0 0 1,0 0 0,-1 0-1,1 0 1,0-1 0,0 1-1,-1 0 1,1-1-1,0 1 1,-1-1 0,1 1-1,0-1 1,1-1 0,-1-1 55,0 0-1,-1 0 1,1-1 0,-1 1 0,1 0 0,-1-1 0,0 1 0,-1-1 0,1 0 0,-1 1-1,1-8 1,-2-45 1168,0 48-877,1 6-298,0 0-1,-1 0 1,1 0-1,-1 0 1,1 0-1,-1 0 1,0 0-1,0 0 1,0 1-1,0-1 1,0 0-1,0 1 1,0-1-1,-1 0 1,1 1-1,-1-1 1,1 1-1,-1 0 1,1 0-1,-1 0 1,0-1-1,1 1 1,-1 1-1,0-1 0,0 0 1,-2 0-1,1 0-236,0 0 0,0 0-1,1 1 1,-1 0 0,0-1-1,0 1 1,0 0 0,0 0-1,0 1 1,0-1 0,0 1-1,1-1 1,-1 1 0,0 0-1,0 0 1,1 0 0,-1 0-1,-4 4 1,-19 18-4776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03.0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84 3043,'-13'-1'9638,"-16"0"-6864,28 1-2746,-1 0 1,1 1 0,0-1 0,0 0 0,0 1-1,-1-1 1,1 1 0,0-1 0,0 1 0,0-1 0,0 1-1,0 0 1,0-1 0,0 1 0,0 0 0,0 0-1,1 0 1,-1 0 0,0 0 0,0 0 0,1 0-1,-1 0 1,1 0 0,-1 0 0,1 0 0,-1 0 0,1 0-1,0 1 1,-1-1 0,1 2 0,-1 1-43,1 0 1,-1 0-1,1 0 1,0-1-1,0 1 1,1 0-1,-1 0 1,1-1-1,1 6 1,-1-8 8,0 0 0,0 0 0,0 0 1,0 0-1,1 0 0,-1 0 0,0 0 0,1 0 1,-1 0-1,0-1 0,1 1 0,-1 0 0,1-1 1,-1 1-1,1-1 0,-1 0 0,1 0 1,0 1-1,-1-1 0,4 0 0,33-2-38,-35 1 69,0-1 0,-1 1 1,0 0-1,1 0 0,-1-1 1,0 1-1,0-1 0,0 0 1,0 0-1,0 0 0,0 0 1,0 0-1,-1 0 0,1 0 0,-1-1 1,0 1-1,1 0 0,-1-1 1,0 1-1,0-1 0,-1 0 1,2-3-1,0-6 40,0 1 0,-1-1 1,1-20-1,-3 30-36,1 0 0,-1-1 1,1 1-1,-1 1 1,0-1-1,0 0 0,1 0 1,-1 0-1,-1 0 0,1 0 1,0 1-1,0-1 1,-1 1-1,1-1 0,-1 1 1,1-1-1,-1 1 0,0 0 1,1 0-1,-1 0 1,0 0-1,0 0 0,0 0 1,0 0-1,0 0 0,0 1 1,0-1-1,-2 1 1,-2-2-27,0 1 0,0 0 0,0 0 1,0 1-1,0-1 0,0 1 0,0 1 1,0-1-1,-7 2 0,12-1-79,-1 0-1,0 0 1,1 0-1,-1 0 1,1 0-1,-1 0 1,1 0-1,-1 0 1,1 0-1,0 1 1,0-1-1,0 1 1,-1-1-1,1 1 1,1-1-1,-1 1 1,0 0-1,0-1 1,1 1-1,-1 0 1,0 0-1,1 0 1,0-1-1,0 1 1,-1 0-1,1 0 1,0 3-1,2 0-3346,7-4-1793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03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1 5862,'-6'27'5074,"7"19"-3605,0-20-747,-26 334 1842,5-154-2416,8 8 85,10-150-4400,2-82-24,0-8-2402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04.3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0 188 6278,'0'0'3961,"2"-9"-3534,5-6-243,0-1 0,-1 1 1,-1-2-1,0 1 0,4-31 0,-9 43-138,1 0 0,-1 0 0,1 0 0,0 0 0,0 0 0,1 0 0,2-5 0,-4 8-60,1 0 0,0 0 1,0 0-1,0-1 1,0 1-1,0 0 1,0 1-1,0-1 1,0 0-1,1 0 1,-1 0-1,0 1 1,0-1-1,1 0 1,-1 1-1,0-1 1,1 1-1,-1 0 0,1 0 1,-1-1-1,0 1 1,1 0-1,2 0 1,-4 0 248,0 15 469,-1-8-664,1 0 0,0 1 1,0-1-1,1 0 0,0 0 0,0 0 0,0 0 0,1-1 0,0 1 0,0 0 0,1-1 0,0 1 0,0-1 0,1 0 0,-1 0 0,1 0 0,5 5 0,-8-7-432,-12-8 394,-31-20-34,-3 0-2664,24 14-1830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05.6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7 239 192,'4'-56'4056,"-4"-1"6777,0 98-9600,-4 154 550,-2 40-528,6-236-1241,0-129 382,20-163 0,-11 243-375,-4 19 163,4-61 0,-9 92 110,0 23-582,-10 228 959,0-44-141,8 71-295,2-268-580,1 22 275,5-20-1940,5-6-3343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14.8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2947,'81'188'9267,"-54"-116"-7836,36 149 0,-11 136-699,-26 5-439,-9-109-176,11 457-518,-27-407-6816,-1-257 1820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55.2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422 0 16688,'0'4'961,"0"9"-993,-4 10-225,-12 16 321,-11 13 65,-8 14 1056,-6 12-192,-2 15-289,-2 7-511,-2 6-129,0 3-96,4-9-673,6-13-32,13-23-1473,11-31-2691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12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21 1954,'0'-21'9214,"0"36"-5392,0 35-3341,4 305-432,-2 210 51,-14-331-4,13-100-37,-3 149-70,-6-189 149,-2 43 621,11-25-474,-12 301 1,8-238-296,4-105 20,5 149-36,-7-115 49,3 111-30,-2-210-83,1 0 0,1 0 0,-1 0-1,1 0 1,0-1 0,0 1 0,0-1 0,0 1 0,1-1 0,0 0 0,0 0 0,0 0 0,0 0 0,8 6 0,-11-10 6,0 0 1,0 0-1,0 0 1,1 0-1,-1 0 0,0 1 1,0-1-1,0 0 1,1 0-1,-1 0 0,0 0 1,0 0-1,0 0 1,0 0-1,1 0 0,-1 0 1,0 0-1,0 0 1,0 0-1,1 0 0,-1 0 1,0-1-1,0 1 1,0 0-1,0 0 0,1 0 1,-1 0-1,0 0 1,0 0-1,0 0 1,0 0-1,0-1 0,1 1 1,-1 0-1,0 0 1,0 0-1,0 0 0,0 0 1,0-1-1,0 1 1,0 0-1,0 0 0,1 0 1,-1 0-1,0-1 1,0 1-1,5-18-4811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15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3171,'8'20'1857,"0"-1"0,4 24 0,-5-20 202,13 34 0,52 94 237,45 108-1373,-69-120-784,-6 1 0,-6 2-1,17 149 1,-27-67-179,-4 287 0,-38-47 152,-5-246-838,8 308 0,17-492-1542,7-15-2094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16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1 3780,'51'184'8123,"8"40"-6023,-39-99-1605,5 171 1,-23 128-94,-7-316-345,-5-1 0,-32 144 0,-76 202 87,15-5-2194,70-306-7191,27-123 7063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17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586 7 641,'-14'-1'4284,"-59"-5"2636,68 7-6860,0-1 0,0 0 0,0 1 0,0 0 0,0 0 0,0 1 0,0-1 0,0 1 0,1 0 0,-1 0 0,1 1 0,-5 2 0,-12 11 12,1 0 0,1 1 0,0 1 1,2 1-1,0 0 0,1 1 0,0 1 0,2 1 0,1 0 0,1 1 0,0 0 0,2 1 0,-10 34 0,-81 455-455,87-424 403,-76 691 2729,90-598-1558,0-173-1118,1 1 0,1 0 0,-1-1 1,2 0-1,-1 1 0,1-1 0,0 0 0,1 0 1,0-1-1,1 1 0,0-1 0,0 0 0,1 0 0,0 0 1,0-1-1,1 0 0,12 11 0,-10-11-296,1 0 0,0 0 0,0-1 1,0 0-1,1 0 0,12 3 0,-14-5-630,1-1 1,0-1 0,-1 0-1,1 0 1,0-1-1,0 0 1,14-1-1,-9-1-3914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18.1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428 1 8136,'-16'-1'432,"-28"4"3425,42-2-3735,0-1 0,-1 1-1,1 0 1,0 0 0,0 0-1,0 0 1,0 1 0,0-1-1,0 1 1,0-1 0,0 1-1,1-1 1,-1 1 0,0 0-1,1 0 1,-3 3 0,-9 22 131,1 0-1,0 0 1,3 1 0,-11 44 0,9-29-151,-209 950 107,205-901-89,-4 106 0,18-162-41,1 1-1,2-1 0,2 0 0,1 0 0,19 69 1,10-19-269,3-2 0,84 140 0,-45-89-1109,-65-116-197,-2 1-1,14 36 1,-22-47-2396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18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284 1 3395,'-4'0'293,"1"0"1,-1 1-1,0 0 0,1 0 0,-1 0 0,0 0 0,1 0 0,-1 1 1,1-1-1,0 1 0,-1 0 0,1 0 0,0 0 0,0 1 1,0-1-1,1 1 0,-1 0 0,0-1 0,-2 6 0,-5 6 60,1 0 0,1 1 1,-8 18-1,6-11 352,-14 32-217,2 1-1,3 0 1,2 2-1,-17 103 0,-6 237 397,34 202-836,31-202 126,-5-125-3583,-19-260-136,-1-7-2915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46.0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24 170 3619,'0'-53'4135,"0"32"-1706,0 18-882,0 6 315,3 467-603,10-299-1001,0-13-99,-9-15 198,-10-1129 65,6 983-343,0-1-1,-1 1 1,1 0-1,-1-1 0,0 1 1,0 0-1,0-1 1,-2-2-1,3 5 13,-1 0 1,1 0-1,-1-1 0,0 1 0,1 0 0,-1 0 0,0 0 0,0 0 1,1 1-1,-1-1 0,0 0 0,0 0 0,0 0 0,0 1 0,0-1 1,-1 0-1,1 1 0,0-1 0,0 1 0,0 0 0,0-1 0,-1 1 0,-1-1 1,2 1 212,-1 273-231,-8 133-55,5-79 119,6-197-93,3-111 195,-4-18-261,0-1 1,0 0-1,1 0 0,-1 0 0,0 0 1,0 1-1,1-1 0,-1 0 1,0 0-1,0 0 0,1 0 1,-1 0-1,0 0 0,1 0 1,-1 0-1,0 0 0,0 0 0,1 0 1,-1 0-1,0 0 0,1 0 1,-1 0-1,0 0 0,0 0 1,1 0-1,-1 0 0,0-1 1,0 1-1,1 0 0,-1 0 0,0 0 1,0 0-1,0 0 0,1-1 1,1-1-299,1-1 1,-1 1-1,0-1 1,0 1-1,0-1 1,-1 0-1,1 0 1,-1 0-1,2-3 1,11-34-4048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48.2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2370,'0'0'2328,"33"3"2113,-29 0-4293,0 1 0,-1 0 0,1 0 0,-1 0-1,0 1 1,0-1 0,0 1 0,-1 0 0,0 0-1,0 0 1,0 0 0,0 0 0,1 6 0,2 6 3,12 33-18,-2 1 0,-3 0 0,11 89 0,-10 159-72,-13-288-83,-1 1 1,0-1 0,0 1-1,-1-1 1,-1 1-1,0-1 1,0 0 0,-1 0-1,-1 0 1,0-1 0,0 0-1,-8 11 1,8-14-550,0-1 1,-1 0 0,0 0-1,0 0 1,0 0-1,-10 5 1,14-9-2948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48.8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5061,'0'2'58,"0"9"625,0 0-1,1 0 1,2 13 0,-2-19-587,1-1-1,0 1 1,0 0 0,0-1 0,0 1 0,1-1 0,0 0 0,0 0-1,4 5 1,14 18 231,-2 1 0,-1 0-1,-1 2 1,-1 0 0,-1 0-1,-2 1 1,-2 1-1,0 0 1,-3 1 0,8 51-1,-3 26-480,-4 207-1,-10-236 112,1-47 4,-2 0 1,-1 0-1,-1 0 1,-2 0-1,-2-1 0,-1 0 1,-1-1-1,-23 48 1,0-33-1206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49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1121,'0'3'6507,"0"15"-5951,1-10-452,1 0 1,0 0-1,0 0 0,1-1 1,0 1-1,0-1 1,0 1-1,1-1 0,1 0 1,8 11-1,18 37 648,-12-2-646,-2 0 0,-2 2 0,-3 0 0,9 96 0,-12 225-2889,-13-302 2885,-5-1 0,-29 126 0,3-26 1439,32-139-1916,3-19-2805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55.5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1 12396,'-8'21'7632,"-20"14"-7096,11-14-238,13-15-300,-17 21-202,2 2 1,2 0-1,-20 44 1,37-73 107,0 1 0,0-1 1,-1 1-1,1-1 0,0 1 0,1-1 1,-1 1-1,0-1 0,0 1 1,0-1-1,0 1 0,0-1 1,0 1-1,1-1 0,-1 1 1,0-1-1,0 1 0,1-1 0,-1 1 1,0-1-1,1 0 0,-1 1 1,0-1-1,1 0 0,-1 1 1,1-1-1,-1 0 0,0 1 0,1-1 1,-1 0-1,1 0 0,-1 1 1,1-1-1,-1 0 0,1 0 1,-1 0-1,1 0 0,-1 0 1,1 0-1,-1 0 0,1 0 0,-1 0 1,1 0-1,0 0 0,39 0 821,-17 0-325,-15 2-271,-1 0 0,0 0 0,0 1 0,0 0 0,-1 0 0,7 4 0,-7-4-126,0 1 1,1-1-1,-1-1 1,0 1-1,1-1 1,-1 0-1,1-1 1,8 2-1,-14-3 3,9 1-100,-1-1 1,1 0-1,-1-1 1,14-1-1,-20 1 10,0 0 0,1-1 0,-1 1 0,0 0 1,0-1-1,0 0 0,0 1 0,0-1 0,0-1 0,0 1 0,-1 0 0,1-1 0,-1 1 1,0-1-1,4-4 0,0-3-312,0 1 1,-1-1 0,0 0-1,0-1 1,3-10 0,4-33-4173,-8 31 1055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49.8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7815,'7'11'65,"0"-1"1,0 0-1,1 0 0,0-1 0,1 0 0,0 0 0,12 8 0,-6-4-24,24 26 1,-30-26 101,0 0 1,-1 0 0,0 0 0,-1 1-1,-1 1 1,0-1 0,-1 1 0,-1 0-1,0 0 1,3 26 0,-2 11 497,-5 97 1,-1-70-378,-11 253 641,1-78-945,10-151-331,-2 54 23,-3-55-4389,4-93-2219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0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3 8232,'-2'-2'7300,"-1"9"-6086,-3 14-1811,-4 31 655,-38 167-1451,41-203 683,7-15 198,0-15-1672,0 4 1853,0 4 262,0 0 0,0 1-1,0-1 1,1 0 0,0 1-1,1-6 1,-1 10 71,-1-1 0,1 1 0,-1 0 1,1-1-1,0 1 0,0 0 0,0 0 0,-1 0 0,1 0 0,0 0 0,1 0 0,-1 0 1,0 0-1,0 0 0,0 0 0,0 0 0,1 1 0,-1-1 0,0 1 0,1-1 0,-1 1 1,0-1-1,1 1 0,-1 0 0,1 0 0,-1-1 0,1 1 0,-1 0 0,2 0 0,0 1 50,0-1 0,0 0 0,1 1 0,-1 0 0,0 0 0,0 0 0,0 0 0,-1 0 0,1 0-1,0 1 1,0-1 0,-1 1 0,1 0 0,-1 0 0,1 0 0,-1 0 0,4 5 0,-2-3-39,0-1 0,0 1 1,0-1-1,1 1 0,6 2 1,6-2-963,-16-5 731,-1 1 1,1 0-1,0 0 0,0 0 1,-1 0-1,1-1 0,0 1 1,-1 0-1,1-1 0,0 1 1,-1-1-1,1 1 0,0 0 1,-1-1-1,1 1 0,-1-1 1,1 0-1,-1 1 0,1-1 0,0-1 1,5-13-4492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1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5926,'-2'49'6578,"0"-2"-4224,-2 49-1373,1 196-1045,4-292-31,-1 0 0,0 0 1,0 0-1,0-1 0,0 1 0,0 0 0,0 0 1,0 0-1,0 0 0,1 0 0,-1 0 1,0 0-1,0 0 0,0 0 0,0 0 0,0 0 1,0 0-1,0 0 0,1 0 0,-1 0 1,0 0-1,0 0 0,0 0 0,0 0 0,0 0 1,0 0-1,0 0 0,1 0 0,-1 0 1,0 0-1,0 0 0,0 0 0,0 0 0,0 1 1,0-1-1,0 0 0,0 0 0,1 0 1,-1 0-1,0 0 0,0 0 0,0 0 0,0 0 1,0 0-1,0 1 0,0-1 0,0 0 1,0 0-1,0 0 0,0 0 0,0 0 0,0 0 1,0 0-1,0 1 0,0-1 0,0 0 0,8-11-4063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1.4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29 4260,'0'0'8141,"-1"13"-6502,-13 53-227,9-45-1214,1 1 1,-2 23-1,3-13-96,1-16-104,1-1 1,0 1-1,1 0 1,1 0-1,0 0 1,7 29-1,-8-43-2,1 1 0,0-1 0,1 1 0,-1-1 0,0 0 0,1 0 0,-1 1 0,1-1 0,-1 0 0,1 0 0,0-1 0,0 1 0,0 0 0,0-1 0,0 1-1,1-1 1,-1 1 0,0-1 0,1 0 0,-1 0 0,1 0 0,-1 0 0,1-1 0,-1 1 0,1-1 0,0 1 0,-1-1 0,1 0 0,0 0 0,-1 0 0,1-1 0,-1 1 0,1 0 0,0-1 0,-1 0 0,1 0 0,-1 0 0,1 0 0,-1 0 0,0 0 0,1 0 0,-1-1 0,0 1 0,0-1 0,0 0 0,0 1 0,0-1 0,0 0 0,-1 0-1,1 0 1,-1-1 0,3-3 0,2-8 24,0 0 1,-1-1-1,-1 1 0,0-1 0,-1 0 0,2-27 0,-4 9-63,-1 0-1,-4-36 1,3 62 57,0 1-1,0-1 0,-1 0 1,0 1-1,0-1 1,0 1-1,-1 0 1,0 0-1,0 0 1,0 0-1,-6-6 1,7 9-8,-1 0 0,1 1 1,-1 0-1,1-1 1,-1 1-1,0 0 0,0 0 1,0 1-1,0-1 1,0 0-1,0 1 0,0 0 1,-1 0-1,1 0 0,0 0 1,-1 1-1,1-1 1,-1 1-1,1 0 0,0 0 1,-1 0-1,1 0 1,-7 1-1,7 1-16,-1-1 1,1 1-1,0 0 0,0 0 1,0 0-1,0 0 0,0 0 1,1 1-1,-1-1 0,1 1 1,-1 0-1,1 0 0,0-1 1,0 2-1,0-1 0,1 0 1,-1 0-1,1 0 1,0 1-1,-2 5 0,-2 7-113,0 0 1,2 1-1,-3 18 0,3 60-3625,3-73 1165,0 6-3599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2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1 4644,'-8'21'1511,"1"0"0,1 1 0,1-1 0,-2 26 0,-2 91 81,-1 9-985,9-140-634,-4 29-331,-1 44 1,7-85 341,0 0 1,1 0-1,-1 0 1,1 0-1,0 0 0,1 1 1,4-9-1,5-10 205,55-172 242,-32 87-366,-34 107 438,4-13-2660,-3 21-4362,-2 8 2462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2.4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1634,'-2'24'2530,"2"-4"-416,0 0-128,0 3-545,4-3-320,6 2-256,0-3-897,2-5 64,1 2-833,-1-5-1729,-2-9-1730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2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28 10090,'0'0'2418,"0"3"-731,-12 182 2579,0-30-3989,6 57-286,6-122-7840,2-110 3482,8-15-288</inkml:trace>
  <inkml:trace contextRef="#ctx0" brushRef="#br0" timeOffset="1">175 1 9257,'0'0'2754,"0"18"-1536,0 11-97,0 9-417,0 8 129,-2 5-481,2 7 97,0 4-385,0-2 128,0-2-192,0-5 32,0-6-32,0-3-192,0-8-353,0-6-864,0-12-1474,0-11-3651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3.1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 14638,'0'0'4516,"11"0"-4420,13 0 160,9 0-127,4 0-129,4 0-257,0 0-2113,4-3-2114,-8-15-6022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3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7 7399,'18'0'3619,"10"-4"-1152,-28 4-2478,1-1 0,0 1 1,0 0-1,-1-1 0,1 1 0,0 0 1,0 0-1,0-1 0,0 1 0,-1 0 1,1 0-1,0 0 0,0 0 0,0 0 1,0 0-1,-1 1 0,1-1 0,0 0 1,0 0-1,0 0 0,0 1 0,-1-1 1,1 1-1,0-1 0,0 0 0,-1 1 1,1-1-1,0 1 0,-1 0 1,1-1-1,-1 1 0,1-1 0,0 1 1,-1 0-1,1 1 0,0 2-65,0 0 1,-1 0-1,0-1 1,0 1-1,0 0 0,0 0 1,-1 5-1,1-5 32,-4 8-276,1-1 0,-1 1-1,-1-1 1,0-1 0,0 1-1,-1-1 1,0 0 0,-15 18-1,-1 3-426,4-4 836,9-16 258,1 1 1,1 0-1,0 0 0,-7 20 1,14-32-298,-1 1 1,1-1 0,0 1 0,0-1-1,0 1 1,0-1 0,0 1-1,0-1 1,0 1 0,0-1 0,0 1-1,0 0 1,0-1 0,0 1-1,0-1 1,0 1 0,0-1 0,1 1-1,-1-1 1,0 1 0,0-1-1,1 1 1,-1-1 0,0 1 0,1-1-1,-1 0 1,0 1 0,1 0-1,19 5 1130,34-6 422,-38-1-1183,-9 1-294,0 0 1,0 0-1,1-1 1,-1 0-1,0 0 1,0-1-1,0 0 1,7-3-1,-12 4-239,0 0 0,1-1 1,-1 1-1,0-1 0,0 1 0,0-1 0,0 0 0,0 0 0,0 0 0,1-3 0,-1 2-402,-1 1 1,1-1 0,-1 0 0,0 0-1,0 0 1,0 0 0,0 0-1,-1 0 1,1 0 0,-1-5 0,0-15-5806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3.9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3203,'-4'2'16303,"8"-2"-16014,14 0-353,9 0 192,0 4-192,-3-1-545,1 1-1633,-5-4-1538,-1 0-3554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2:48:55.9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0 15695,'0'0'2851,"0"2"-1987,-6 18 129,-10 15-352,2 12 416,-1 13 0,-3 11-673,1 13-192,-5 9-576,-1 5-1570,-1-5-5028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6:54.2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47 3363,'0'0'96</inkml:trace>
  <inkml:trace contextRef="#ctx0" brushRef="#br0" timeOffset="1">1 47 416,'10'-42'3524,"-10"40"-802,0 0-800,2 2-256,8 0-898,7 0-447,3 0-161,3 0-1185,-1 0-2723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00.1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4708,'-15'0'6074,"33"3"-2346,14 1-3184,-2 3-504,0-1-1,1-2 1,0 0 0,-1-3-1,1 0 1,32-4-1,12 1-54,-29 2 6,266-11-436,-201 1-709,-63 9-3441,-9 14 3367,13-11 214,-35-2-2974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00.9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1 110 3459,'0'0'129,"0"0"-1,0 0 1,0 0-1,0 0 1,0 0 0,0 0-1,0 0 1,0 0-1,-1 1 1,1-1-1,0 0 1,0 0-1,0 0 1,0 0 0,0 0-1,0 0 1,0 1-1,0-1 1,0 0-1,0 0 1,0 0-1,0 0 1,0 0 0,0 0-1,1 1 1,-1-1-1,0 0 1,0 0-1,0 0 1,0 0-1,0 0 1,0 0 0,0 0-1,0 1 1,0-1-1,0 0 1,0 0-1,0 0 1,1 0-1,-1 0 1,0 0 0,0 0-1,0 0 1,0 0-1,0 0 1,0 0-1,0 0 1,1 0-1,-1 0 1,0 0 0,0 0-1,0 0 1,0 0-1,0 0 1,0 0-1,1 0 1,-1 0-1,0 0 1,0 0 0,0 0-1,0 0 1,18 2 2443,31-1-3175,-39-1 1372,82-2-216,166-23-1,-184 13-567,94-18 30,6-1 55,-100 14-4934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01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1794,'19'0'7693,"1"0"-3786,79 0-4750,-93 0-2932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04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1066 90 3075,'-3'0'473,"1"1"-1,-1-1 1,1 0 0,-1 0 0,1 0 0,-1 0-1,1 0 1,-1-1 0,1 1 0,0-1-1,-1 1 1,1-1 0,0 0 0,-1 0 0,-3-3-1,3 3-252,0 0-1,0 1 0,0-1 0,0 0 0,0 1 0,0 0 0,0-1 0,0 1 1,0 1-1,-1-1 0,-2 1 0,-35 6 152,-1 1-22,1-2 1,-70 2 0,-85-13 1099,144 0-1253,0-3 0,1-2 0,-78-25 0,-4-2-3,125 35-210,0 0-1,1 1 1,-1 0 0,0 0 0,0 1 0,0 0-1,0 0 1,0 1 0,-12 2 0,18-2 11,-1 0 1,1 0 0,-1 0 0,1 1-1,-1-1 1,1 0 0,0 1-1,0 0 1,0 0 0,0 0-1,0 0 1,0 0 0,0 0 0,1 0-1,-1 0 1,1 1 0,-1-1-1,1 1 1,0-1 0,0 1 0,0-1-1,0 1 1,1 0 0,-1-1-1,1 1 1,-1 0 0,1 0-1,0-1 1,0 1 0,1 3 0,29 386 222,-9-201-87,-11-98 281,-5-107-6583,-2 7 637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04.9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218 0 2210,'-23'20'1287,"1"1"1,1 0-1,0 1 0,2 2 1,1 0-1,-28 49 0,39-59-1061,0 0 0,1 1 0,1 0 0,0 0 0,1 0 0,1 1 0,-2 15 0,0 112 1448,5-116-1611,1-7-57,1-1 1,0 1-1,2-1 1,0 0-1,1 0 0,1-1 1,1 0-1,0 0 1,2 0-1,0-1 0,1 0 1,0-1-1,2 0 1,24 27-1,-29-37 12,1 1 0,0-2 0,0 1 0,0-1 0,1-1 0,0 1 0,0-2 0,0 1 0,0-1 0,1 0 0,-1-1 0,1 0 0,0-1 0,0 0 0,-1 0 0,1-1 0,0 0 0,0-1 0,-1 0 0,1-1 0,0 0 0,-1 0 0,1-1 0,-1 0 0,0-1 0,14-7 0,-1-4 183,0-1 0,-1-1-1,-1 0 1,0-2 0,-1-1 0,30-40 0,-26 27 132,-2-1 0,-1-1 0,30-74 0,-43 92-244,-2 0-1,0 0 1,-1-1-1,-1 1 0,-1-1 1,0 0-1,-1 0 0,-3-33 1,1 45-76,-1 0 1,1-1-1,-1 1 1,-1 0-1,1 0 0,-1 0 1,0 0-1,0 1 1,-1-1-1,1 1 1,-1 0-1,-1 0 0,1 0 1,-1 0-1,1 1 1,-1 0-1,0 0 0,-1 0 1,1 0-1,-1 1 1,-9-4-1,1 0-6,-1 2 0,1-1 1,-1 2-1,-1 0 0,1 0 0,-1 2 0,-29-2 0,33 3-3,-1 0 0,0 1-1,0 1 1,1 0 0,-1 1-1,1 0 1,-1 1 0,1 0-1,0 1 1,0 1 0,0 0 0,-18 10-1,-28 26-787,53-38 470,0 2-1,0-1 1,0 0-1,1 1 1,0 0-1,0 0 1,0 0 0,-5 11-1,7-3-2381,2-4-2236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05.6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26 229 3331,'-2'-1'215,"1"1"1,-1-1-1,1 0 0,0 0 0,0 1 0,-1-1 0,1 0 1,0 0-1,0-1 0,0 1 0,0 0 0,0 0 0,0 0 1,0-1-1,0 1 0,0 0 0,1-1 0,-1 1 0,1-1 1,-1 1-1,1-1 0,-1 1 0,1-1 0,0 1 1,0-3-1,-2-47 1532,2 38-1279,0 6-348,1 0 0,0 1 0,0-1 1,0 0-1,1 1 0,0-1 0,0 1 0,1-1 0,0 1 0,5-9 0,-5 11-58,-1 0 0,1 0-1,0 0 1,1 1 0,-1-1 0,0 1-1,1 0 1,0 0 0,0 0-1,0 1 1,0-1 0,0 1 0,0 0-1,1 0 1,-1 0 0,6-1-1,-9 3-51,-1 0 0,1 0 0,0 0-1,0 0 1,0 0 0,0 0-1,0 1 1,0-1 0,0 0-1,-1 0 1,1 1 0,0-1 0,0 0-1,0 1 1,0-1 0,-1 1-1,1-1 1,0 1 0,-1 0-1,1-1 1,0 1 0,-1 0 0,1-1-1,-1 1 1,1 0 0,-1 0-1,1-1 1,-1 1 0,0 0-1,1 0 1,-1 0 0,0 0 0,1-1-1,-1 1 1,0 0 0,0 0-1,0 0 1,0 0 0,0 2 0,0 47 226,0-36-209,-1 15 2,0-19-8,0-1 0,1 1 1,1 0-1,2 15 0,-3-23-19,1 1 1,-1-1 0,1 0-1,0 0 1,0 0-1,0 1 1,0-1 0,0 0-1,1 0 1,-1 0-1,1-1 1,-1 1 0,1 0-1,0-1 1,-1 1-1,1-1 1,0 1 0,0-1-1,0 0 1,0 1-1,0-1 1,0 0 0,4 0-1,0 1 43,0 0 1,0 0-1,1-1 0,-1 0 0,0 0 1,0-1-1,1 0 0,7-1 0,-12 1-23,0 0 0,0-1 0,0 1 0,0-1 0,0 0 0,0 0 0,0 0-1,0 0 1,0 0 0,0 0 0,-1 0 0,1-1 0,0 1 0,-1 0 0,1-1 0,-1 0 0,0 1-1,1-1 1,-1 0 0,0 1 0,0-1 0,0 0 0,0 0 0,0 0 0,-1 0 0,2-4 0,1-10 131,0 0 0,-1-1 1,0-18-1,-1-2-4845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06.7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21 847 7911,'0'0'5205,"0"9"-4660,-15 420 982,9-258-1154,6-170-378,1 0 1,-1-1-1,0 1 0,1 0 0,-1 0 0,1-1 0,-1 1 0,1-1 0,-1 1 0,1 0 0,-1-1 0,1 1 0,-1-1 1,1 1-1,0-1 0,-1 0 0,1 1 0,0-1 0,0 1 0,-1-1 0,1 0 0,0 0 0,0 0 0,-1 1 0,1-1 1,0 0-1,0 0 0,0 0 0,-1 0 0,3 0 0,32-1 75,-25 1-105,223-3-201,-47-2-311,273 29 1,-407-16 539,1-4-1,75-2 1,-125-2 23,0 0 0,-1-1 0,1 1 0,-1-1 0,1 0 0,-1 0 0,1 0-1,-1 0 1,0 0 0,1-1 0,-1 1 0,0-1 0,0 1 0,0-1 0,0 0 0,0 0 0,0 0-1,-1 0 1,1 0 0,0 0 0,-1 0 0,0-1 0,0 1 0,1 0 0,-2-1 0,1 1-1,0-1 1,0 0 0,-1 1 0,1-4 0,2-10 82,-2 0 0,0 0 0,-1-31 0,-1 22-113,-4-105-892,-31-188-1,-23-206 2723,57 501-1709,0-1 1,-1 1-1,-2 0 0,0 1 0,-1-1 0,-18-40 0,20 51 195,0-1-1,1 1 1,1-1 0,0 1 0,0-1 0,1 0 0,2-26 0,-1 17 1754,2 38-1991,-1-12-63,1-1 0,0 0 0,0 0 0,0 1 0,0-1 0,0 0 0,1-1 0,-1 1-1,1 0 1,0-1 0,0 0 0,0 1 0,0-1 0,0 0 0,1-1 0,-1 1 0,1 0 0,-1-1-1,1 0 1,-1 0 0,1 0 0,0 0 0,6 0 0,5 1-16,1 0 0,0-2 0,0 1 0,21-4 0,-28 2-362,1-1-1,-1-1 1,0 1-1,0-1 1,0-1-1,11-6 1,11-7-4700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13.7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5 115 4452,'-2'-12'716,"-1"-43"3345,3 53-3870,0-1 1,0 1 0,1-1-1,-1 1 1,0-1 0,1 1-1,0 0 1,-1-1 0,1 1-1,0 0 1,0 0 0,0-1-1,1 1 1,-1 0 0,0 0-1,1 0 1,2-2 0,-3 3-166,-1 1 1,0 0-1,1-1 1,0 1-1,-1 0 1,1-1-1,-1 1 1,1 0-1,-1-1 1,1 1-1,-1 0 1,1 0 0,0 0-1,-1 0 1,1 0-1,0 0 1,-1 0-1,1 0 1,-1 0-1,1 0 1,0 0-1,-1 0 1,1 0-1,0 0 1,-1 0-1,1 1 1,-1-1-1,1 0 1,-1 0 0,1 1-1,-1-1 1,1 0-1,-1 1 1,1-1-1,-1 1 1,1-1-1,-1 1 1,1-1-1,-1 1 1,0-1-1,1 1 1,-1-1-1,0 1 1,1 0-1,9 31 277,-9-28-230,39 281 904,-27-155-934,87 1305-817,-99-1389 692,-12 321 48,6-309-83,-3 0 1,-3 0-1,-2-1 0,-26 68 0,32-113-990,7-12 956,-1 0 0,1-1 0,0 1-1,-1-1 1,1 0 0,0 1 0,0-1 0,-1 1 0,1-1 0,0 1 0,0-1 0,0 0 0,0 1 0,0-1 0,0 1-1,0-1 1,0 0 0,0 1 0,0-1 0,0 1 0,0-1 0,0 1 0,0-1 0,1-1 0,2-33-4915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21:57:14.2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4805,'15'29'1949,"0"1"-933,0 0 1,-2 0-1,-1 1 0,12 50 0,-7 35-397,-6 1 0,-3 140-1,-5-125-605,-2 879-596,-6-449-4477,5-522 1836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49980" y="2529027"/>
            <a:ext cx="2844038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97885" y="4200905"/>
            <a:ext cx="3348228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7029" y="962406"/>
            <a:ext cx="840994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5247" y="1247089"/>
            <a:ext cx="8493505" cy="156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netmagmedia.co.uk/wp-content/uploads/2015/05/EnOcean_Alliance_Building_Automation.jpg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.png"/><Relationship Id="rId21" Type="http://schemas.openxmlformats.org/officeDocument/2006/relationships/image" Target="../media/image53.png"/><Relationship Id="rId63" Type="http://schemas.openxmlformats.org/officeDocument/2006/relationships/image" Target="../media/image74.png"/><Relationship Id="rId159" Type="http://schemas.openxmlformats.org/officeDocument/2006/relationships/image" Target="../media/image122.png"/><Relationship Id="rId170" Type="http://schemas.openxmlformats.org/officeDocument/2006/relationships/customXml" Target="../ink/ink122.xml"/><Relationship Id="rId226" Type="http://schemas.openxmlformats.org/officeDocument/2006/relationships/customXml" Target="../ink/ink150.xml"/><Relationship Id="rId268" Type="http://schemas.openxmlformats.org/officeDocument/2006/relationships/customXml" Target="../ink/ink171.xml"/><Relationship Id="rId11" Type="http://schemas.openxmlformats.org/officeDocument/2006/relationships/image" Target="../media/image48.png"/><Relationship Id="rId32" Type="http://schemas.openxmlformats.org/officeDocument/2006/relationships/customXml" Target="../ink/ink53.xml"/><Relationship Id="rId53" Type="http://schemas.openxmlformats.org/officeDocument/2006/relationships/image" Target="../media/image69.png"/><Relationship Id="rId74" Type="http://schemas.openxmlformats.org/officeDocument/2006/relationships/customXml" Target="../ink/ink74.xml"/><Relationship Id="rId128" Type="http://schemas.openxmlformats.org/officeDocument/2006/relationships/customXml" Target="../ink/ink101.xml"/><Relationship Id="rId149" Type="http://schemas.openxmlformats.org/officeDocument/2006/relationships/image" Target="../media/image117.png"/><Relationship Id="rId5" Type="http://schemas.openxmlformats.org/officeDocument/2006/relationships/image" Target="../media/image45.png"/><Relationship Id="rId95" Type="http://schemas.openxmlformats.org/officeDocument/2006/relationships/image" Target="../media/image90.png"/><Relationship Id="rId160" Type="http://schemas.openxmlformats.org/officeDocument/2006/relationships/customXml" Target="../ink/ink117.xml"/><Relationship Id="rId181" Type="http://schemas.openxmlformats.org/officeDocument/2006/relationships/image" Target="../media/image133.png"/><Relationship Id="rId216" Type="http://schemas.openxmlformats.org/officeDocument/2006/relationships/customXml" Target="../ink/ink145.xml"/><Relationship Id="rId237" Type="http://schemas.openxmlformats.org/officeDocument/2006/relationships/image" Target="../media/image161.png"/><Relationship Id="rId258" Type="http://schemas.openxmlformats.org/officeDocument/2006/relationships/customXml" Target="../ink/ink166.xml"/><Relationship Id="rId22" Type="http://schemas.openxmlformats.org/officeDocument/2006/relationships/customXml" Target="../ink/ink48.xml"/><Relationship Id="rId43" Type="http://schemas.openxmlformats.org/officeDocument/2006/relationships/image" Target="../media/image64.png"/><Relationship Id="rId64" Type="http://schemas.openxmlformats.org/officeDocument/2006/relationships/customXml" Target="../ink/ink69.xml"/><Relationship Id="rId118" Type="http://schemas.openxmlformats.org/officeDocument/2006/relationships/customXml" Target="../ink/ink96.xml"/><Relationship Id="rId139" Type="http://schemas.openxmlformats.org/officeDocument/2006/relationships/image" Target="../media/image112.png"/><Relationship Id="rId85" Type="http://schemas.openxmlformats.org/officeDocument/2006/relationships/image" Target="../media/image85.png"/><Relationship Id="rId150" Type="http://schemas.openxmlformats.org/officeDocument/2006/relationships/customXml" Target="../ink/ink112.xml"/><Relationship Id="rId171" Type="http://schemas.openxmlformats.org/officeDocument/2006/relationships/image" Target="../media/image128.png"/><Relationship Id="rId192" Type="http://schemas.openxmlformats.org/officeDocument/2006/relationships/customXml" Target="../ink/ink133.xml"/><Relationship Id="rId206" Type="http://schemas.openxmlformats.org/officeDocument/2006/relationships/customXml" Target="../ink/ink140.xml"/><Relationship Id="rId227" Type="http://schemas.openxmlformats.org/officeDocument/2006/relationships/image" Target="../media/image156.png"/><Relationship Id="rId248" Type="http://schemas.openxmlformats.org/officeDocument/2006/relationships/customXml" Target="../ink/ink161.xml"/><Relationship Id="rId269" Type="http://schemas.openxmlformats.org/officeDocument/2006/relationships/image" Target="../media/image177.png"/><Relationship Id="rId12" Type="http://schemas.openxmlformats.org/officeDocument/2006/relationships/customXml" Target="../ink/ink43.xml"/><Relationship Id="rId33" Type="http://schemas.openxmlformats.org/officeDocument/2006/relationships/image" Target="../media/image59.png"/><Relationship Id="rId108" Type="http://schemas.openxmlformats.org/officeDocument/2006/relationships/customXml" Target="../ink/ink91.xml"/><Relationship Id="rId129" Type="http://schemas.openxmlformats.org/officeDocument/2006/relationships/image" Target="../media/image107.png"/><Relationship Id="rId54" Type="http://schemas.openxmlformats.org/officeDocument/2006/relationships/customXml" Target="../ink/ink64.xml"/><Relationship Id="rId75" Type="http://schemas.openxmlformats.org/officeDocument/2006/relationships/image" Target="../media/image80.png"/><Relationship Id="rId96" Type="http://schemas.openxmlformats.org/officeDocument/2006/relationships/customXml" Target="../ink/ink85.xml"/><Relationship Id="rId140" Type="http://schemas.openxmlformats.org/officeDocument/2006/relationships/customXml" Target="../ink/ink107.xml"/><Relationship Id="rId161" Type="http://schemas.openxmlformats.org/officeDocument/2006/relationships/image" Target="../media/image123.png"/><Relationship Id="rId182" Type="http://schemas.openxmlformats.org/officeDocument/2006/relationships/customXml" Target="../ink/ink128.xml"/><Relationship Id="rId217" Type="http://schemas.openxmlformats.org/officeDocument/2006/relationships/image" Target="../media/image151.png"/><Relationship Id="rId6" Type="http://schemas.openxmlformats.org/officeDocument/2006/relationships/customXml" Target="../ink/ink40.xml"/><Relationship Id="rId238" Type="http://schemas.openxmlformats.org/officeDocument/2006/relationships/customXml" Target="../ink/ink156.xml"/><Relationship Id="rId259" Type="http://schemas.openxmlformats.org/officeDocument/2006/relationships/image" Target="../media/image172.png"/><Relationship Id="rId23" Type="http://schemas.openxmlformats.org/officeDocument/2006/relationships/image" Target="../media/image54.png"/><Relationship Id="rId119" Type="http://schemas.openxmlformats.org/officeDocument/2006/relationships/image" Target="../media/image102.png"/><Relationship Id="rId270" Type="http://schemas.openxmlformats.org/officeDocument/2006/relationships/customXml" Target="../ink/ink172.xml"/><Relationship Id="rId44" Type="http://schemas.openxmlformats.org/officeDocument/2006/relationships/customXml" Target="../ink/ink59.xml"/><Relationship Id="rId65" Type="http://schemas.openxmlformats.org/officeDocument/2006/relationships/image" Target="../media/image75.png"/><Relationship Id="rId86" Type="http://schemas.openxmlformats.org/officeDocument/2006/relationships/customXml" Target="../ink/ink80.xml"/><Relationship Id="rId130" Type="http://schemas.openxmlformats.org/officeDocument/2006/relationships/customXml" Target="../ink/ink102.xml"/><Relationship Id="rId151" Type="http://schemas.openxmlformats.org/officeDocument/2006/relationships/image" Target="../media/image118.png"/><Relationship Id="rId172" Type="http://schemas.openxmlformats.org/officeDocument/2006/relationships/customXml" Target="../ink/ink123.xml"/><Relationship Id="rId193" Type="http://schemas.openxmlformats.org/officeDocument/2006/relationships/image" Target="../media/image139.png"/><Relationship Id="rId207" Type="http://schemas.openxmlformats.org/officeDocument/2006/relationships/image" Target="../media/image146.png"/><Relationship Id="rId228" Type="http://schemas.openxmlformats.org/officeDocument/2006/relationships/customXml" Target="../ink/ink151.xml"/><Relationship Id="rId249" Type="http://schemas.openxmlformats.org/officeDocument/2006/relationships/image" Target="../media/image167.png"/><Relationship Id="rId13" Type="http://schemas.openxmlformats.org/officeDocument/2006/relationships/image" Target="../media/image49.png"/><Relationship Id="rId109" Type="http://schemas.openxmlformats.org/officeDocument/2006/relationships/image" Target="../media/image97.png"/><Relationship Id="rId260" Type="http://schemas.openxmlformats.org/officeDocument/2006/relationships/customXml" Target="../ink/ink167.xml"/><Relationship Id="rId34" Type="http://schemas.openxmlformats.org/officeDocument/2006/relationships/customXml" Target="../ink/ink54.xml"/><Relationship Id="rId55" Type="http://schemas.openxmlformats.org/officeDocument/2006/relationships/image" Target="../media/image70.png"/><Relationship Id="rId76" Type="http://schemas.openxmlformats.org/officeDocument/2006/relationships/customXml" Target="../ink/ink75.xml"/><Relationship Id="rId97" Type="http://schemas.openxmlformats.org/officeDocument/2006/relationships/image" Target="../media/image91.png"/><Relationship Id="rId120" Type="http://schemas.openxmlformats.org/officeDocument/2006/relationships/customXml" Target="../ink/ink97.xml"/><Relationship Id="rId141" Type="http://schemas.openxmlformats.org/officeDocument/2006/relationships/image" Target="../media/image113.png"/><Relationship Id="rId7" Type="http://schemas.openxmlformats.org/officeDocument/2006/relationships/image" Target="../media/image46.png"/><Relationship Id="rId162" Type="http://schemas.openxmlformats.org/officeDocument/2006/relationships/customXml" Target="../ink/ink118.xml"/><Relationship Id="rId183" Type="http://schemas.openxmlformats.org/officeDocument/2006/relationships/image" Target="../media/image134.png"/><Relationship Id="rId218" Type="http://schemas.openxmlformats.org/officeDocument/2006/relationships/customXml" Target="../ink/ink146.xml"/><Relationship Id="rId239" Type="http://schemas.openxmlformats.org/officeDocument/2006/relationships/image" Target="../media/image162.png"/><Relationship Id="rId250" Type="http://schemas.openxmlformats.org/officeDocument/2006/relationships/customXml" Target="../ink/ink162.xml"/><Relationship Id="rId271" Type="http://schemas.openxmlformats.org/officeDocument/2006/relationships/image" Target="../media/image178.png"/><Relationship Id="rId24" Type="http://schemas.openxmlformats.org/officeDocument/2006/relationships/customXml" Target="../ink/ink49.xml"/><Relationship Id="rId45" Type="http://schemas.openxmlformats.org/officeDocument/2006/relationships/image" Target="../media/image65.png"/><Relationship Id="rId66" Type="http://schemas.openxmlformats.org/officeDocument/2006/relationships/customXml" Target="../ink/ink70.xml"/><Relationship Id="rId87" Type="http://schemas.openxmlformats.org/officeDocument/2006/relationships/image" Target="../media/image86.png"/><Relationship Id="rId110" Type="http://schemas.openxmlformats.org/officeDocument/2006/relationships/customXml" Target="../ink/ink92.xml"/><Relationship Id="rId131" Type="http://schemas.openxmlformats.org/officeDocument/2006/relationships/image" Target="../media/image108.png"/><Relationship Id="rId152" Type="http://schemas.openxmlformats.org/officeDocument/2006/relationships/customXml" Target="../ink/ink113.xml"/><Relationship Id="rId173" Type="http://schemas.openxmlformats.org/officeDocument/2006/relationships/image" Target="../media/image129.png"/><Relationship Id="rId194" Type="http://schemas.openxmlformats.org/officeDocument/2006/relationships/customXml" Target="../ink/ink134.xml"/><Relationship Id="rId208" Type="http://schemas.openxmlformats.org/officeDocument/2006/relationships/customXml" Target="../ink/ink141.xml"/><Relationship Id="rId229" Type="http://schemas.openxmlformats.org/officeDocument/2006/relationships/image" Target="../media/image157.png"/><Relationship Id="rId240" Type="http://schemas.openxmlformats.org/officeDocument/2006/relationships/customXml" Target="../ink/ink157.xml"/><Relationship Id="rId261" Type="http://schemas.openxmlformats.org/officeDocument/2006/relationships/image" Target="../media/image173.png"/><Relationship Id="rId14" Type="http://schemas.openxmlformats.org/officeDocument/2006/relationships/customXml" Target="../ink/ink44.xml"/><Relationship Id="rId35" Type="http://schemas.openxmlformats.org/officeDocument/2006/relationships/image" Target="../media/image60.png"/><Relationship Id="rId56" Type="http://schemas.openxmlformats.org/officeDocument/2006/relationships/customXml" Target="../ink/ink65.xml"/><Relationship Id="rId77" Type="http://schemas.openxmlformats.org/officeDocument/2006/relationships/image" Target="../media/image81.png"/><Relationship Id="rId100" Type="http://schemas.openxmlformats.org/officeDocument/2006/relationships/customXml" Target="../ink/ink87.xml"/><Relationship Id="rId8" Type="http://schemas.openxmlformats.org/officeDocument/2006/relationships/customXml" Target="../ink/ink41.xml"/><Relationship Id="rId98" Type="http://schemas.openxmlformats.org/officeDocument/2006/relationships/customXml" Target="../ink/ink86.xml"/><Relationship Id="rId121" Type="http://schemas.openxmlformats.org/officeDocument/2006/relationships/image" Target="../media/image103.png"/><Relationship Id="rId142" Type="http://schemas.openxmlformats.org/officeDocument/2006/relationships/customXml" Target="../ink/ink108.xml"/><Relationship Id="rId163" Type="http://schemas.openxmlformats.org/officeDocument/2006/relationships/image" Target="../media/image124.png"/><Relationship Id="rId184" Type="http://schemas.openxmlformats.org/officeDocument/2006/relationships/customXml" Target="../ink/ink129.xml"/><Relationship Id="rId219" Type="http://schemas.openxmlformats.org/officeDocument/2006/relationships/image" Target="../media/image152.png"/><Relationship Id="rId230" Type="http://schemas.openxmlformats.org/officeDocument/2006/relationships/customXml" Target="../ink/ink152.xml"/><Relationship Id="rId251" Type="http://schemas.openxmlformats.org/officeDocument/2006/relationships/image" Target="../media/image168.png"/><Relationship Id="rId25" Type="http://schemas.openxmlformats.org/officeDocument/2006/relationships/image" Target="../media/image55.png"/><Relationship Id="rId46" Type="http://schemas.openxmlformats.org/officeDocument/2006/relationships/customXml" Target="../ink/ink60.xml"/><Relationship Id="rId67" Type="http://schemas.openxmlformats.org/officeDocument/2006/relationships/image" Target="../media/image76.png"/><Relationship Id="rId88" Type="http://schemas.openxmlformats.org/officeDocument/2006/relationships/customXml" Target="../ink/ink81.xml"/><Relationship Id="rId111" Type="http://schemas.openxmlformats.org/officeDocument/2006/relationships/image" Target="../media/image98.png"/><Relationship Id="rId132" Type="http://schemas.openxmlformats.org/officeDocument/2006/relationships/customXml" Target="../ink/ink103.xml"/><Relationship Id="rId153" Type="http://schemas.openxmlformats.org/officeDocument/2006/relationships/image" Target="../media/image119.png"/><Relationship Id="rId174" Type="http://schemas.openxmlformats.org/officeDocument/2006/relationships/customXml" Target="../ink/ink124.xml"/><Relationship Id="rId195" Type="http://schemas.openxmlformats.org/officeDocument/2006/relationships/image" Target="../media/image140.png"/><Relationship Id="rId209" Type="http://schemas.openxmlformats.org/officeDocument/2006/relationships/image" Target="../media/image147.png"/><Relationship Id="rId220" Type="http://schemas.openxmlformats.org/officeDocument/2006/relationships/customXml" Target="../ink/ink147.xml"/><Relationship Id="rId241" Type="http://schemas.openxmlformats.org/officeDocument/2006/relationships/image" Target="../media/image163.png"/><Relationship Id="rId15" Type="http://schemas.openxmlformats.org/officeDocument/2006/relationships/image" Target="../media/image50.png"/><Relationship Id="rId36" Type="http://schemas.openxmlformats.org/officeDocument/2006/relationships/customXml" Target="../ink/ink55.xml"/><Relationship Id="rId57" Type="http://schemas.openxmlformats.org/officeDocument/2006/relationships/image" Target="../media/image71.png"/><Relationship Id="rId262" Type="http://schemas.openxmlformats.org/officeDocument/2006/relationships/customXml" Target="../ink/ink168.xml"/><Relationship Id="rId78" Type="http://schemas.openxmlformats.org/officeDocument/2006/relationships/customXml" Target="../ink/ink76.xml"/><Relationship Id="rId99" Type="http://schemas.openxmlformats.org/officeDocument/2006/relationships/image" Target="../media/image92.png"/><Relationship Id="rId101" Type="http://schemas.openxmlformats.org/officeDocument/2006/relationships/image" Target="../media/image93.png"/><Relationship Id="rId122" Type="http://schemas.openxmlformats.org/officeDocument/2006/relationships/customXml" Target="../ink/ink98.xml"/><Relationship Id="rId143" Type="http://schemas.openxmlformats.org/officeDocument/2006/relationships/image" Target="../media/image114.png"/><Relationship Id="rId164" Type="http://schemas.openxmlformats.org/officeDocument/2006/relationships/customXml" Target="../ink/ink119.xml"/><Relationship Id="rId185" Type="http://schemas.openxmlformats.org/officeDocument/2006/relationships/image" Target="../media/image135.png"/><Relationship Id="rId9" Type="http://schemas.openxmlformats.org/officeDocument/2006/relationships/image" Target="../media/image47.png"/><Relationship Id="rId210" Type="http://schemas.openxmlformats.org/officeDocument/2006/relationships/customXml" Target="../ink/ink142.xml"/><Relationship Id="rId26" Type="http://schemas.openxmlformats.org/officeDocument/2006/relationships/customXml" Target="../ink/ink50.xml"/><Relationship Id="rId231" Type="http://schemas.openxmlformats.org/officeDocument/2006/relationships/image" Target="../media/image158.png"/><Relationship Id="rId252" Type="http://schemas.openxmlformats.org/officeDocument/2006/relationships/customXml" Target="../ink/ink163.xml"/><Relationship Id="rId47" Type="http://schemas.openxmlformats.org/officeDocument/2006/relationships/image" Target="../media/image66.png"/><Relationship Id="rId68" Type="http://schemas.openxmlformats.org/officeDocument/2006/relationships/customXml" Target="../ink/ink71.xml"/><Relationship Id="rId89" Type="http://schemas.openxmlformats.org/officeDocument/2006/relationships/image" Target="../media/image87.png"/><Relationship Id="rId112" Type="http://schemas.openxmlformats.org/officeDocument/2006/relationships/customXml" Target="../ink/ink93.xml"/><Relationship Id="rId133" Type="http://schemas.openxmlformats.org/officeDocument/2006/relationships/image" Target="../media/image109.png"/><Relationship Id="rId154" Type="http://schemas.openxmlformats.org/officeDocument/2006/relationships/customXml" Target="../ink/ink114.xml"/><Relationship Id="rId175" Type="http://schemas.openxmlformats.org/officeDocument/2006/relationships/image" Target="../media/image130.png"/><Relationship Id="rId196" Type="http://schemas.openxmlformats.org/officeDocument/2006/relationships/customXml" Target="../ink/ink135.xml"/><Relationship Id="rId200" Type="http://schemas.openxmlformats.org/officeDocument/2006/relationships/customXml" Target="../ink/ink137.xml"/><Relationship Id="rId16" Type="http://schemas.openxmlformats.org/officeDocument/2006/relationships/customXml" Target="../ink/ink45.xml"/><Relationship Id="rId221" Type="http://schemas.openxmlformats.org/officeDocument/2006/relationships/image" Target="../media/image153.png"/><Relationship Id="rId242" Type="http://schemas.openxmlformats.org/officeDocument/2006/relationships/customXml" Target="../ink/ink158.xml"/><Relationship Id="rId263" Type="http://schemas.openxmlformats.org/officeDocument/2006/relationships/image" Target="../media/image174.png"/><Relationship Id="rId37" Type="http://schemas.openxmlformats.org/officeDocument/2006/relationships/image" Target="../media/image61.png"/><Relationship Id="rId58" Type="http://schemas.openxmlformats.org/officeDocument/2006/relationships/customXml" Target="../ink/ink66.xml"/><Relationship Id="rId79" Type="http://schemas.openxmlformats.org/officeDocument/2006/relationships/image" Target="../media/image82.png"/><Relationship Id="rId102" Type="http://schemas.openxmlformats.org/officeDocument/2006/relationships/customXml" Target="../ink/ink88.xml"/><Relationship Id="rId123" Type="http://schemas.openxmlformats.org/officeDocument/2006/relationships/image" Target="../media/image104.png"/><Relationship Id="rId144" Type="http://schemas.openxmlformats.org/officeDocument/2006/relationships/customXml" Target="../ink/ink109.xml"/><Relationship Id="rId90" Type="http://schemas.openxmlformats.org/officeDocument/2006/relationships/customXml" Target="../ink/ink82.xml"/><Relationship Id="rId165" Type="http://schemas.openxmlformats.org/officeDocument/2006/relationships/image" Target="../media/image125.png"/><Relationship Id="rId186" Type="http://schemas.openxmlformats.org/officeDocument/2006/relationships/customXml" Target="../ink/ink130.xml"/><Relationship Id="rId211" Type="http://schemas.openxmlformats.org/officeDocument/2006/relationships/image" Target="../media/image148.png"/><Relationship Id="rId232" Type="http://schemas.openxmlformats.org/officeDocument/2006/relationships/customXml" Target="../ink/ink153.xml"/><Relationship Id="rId253" Type="http://schemas.openxmlformats.org/officeDocument/2006/relationships/image" Target="../media/image169.png"/><Relationship Id="rId27" Type="http://schemas.openxmlformats.org/officeDocument/2006/relationships/image" Target="../media/image56.png"/><Relationship Id="rId48" Type="http://schemas.openxmlformats.org/officeDocument/2006/relationships/customXml" Target="../ink/ink61.xml"/><Relationship Id="rId69" Type="http://schemas.openxmlformats.org/officeDocument/2006/relationships/image" Target="../media/image77.png"/><Relationship Id="rId113" Type="http://schemas.openxmlformats.org/officeDocument/2006/relationships/image" Target="../media/image99.png"/><Relationship Id="rId134" Type="http://schemas.openxmlformats.org/officeDocument/2006/relationships/customXml" Target="../ink/ink104.xml"/><Relationship Id="rId80" Type="http://schemas.openxmlformats.org/officeDocument/2006/relationships/customXml" Target="../ink/ink77.xml"/><Relationship Id="rId155" Type="http://schemas.openxmlformats.org/officeDocument/2006/relationships/image" Target="../media/image120.png"/><Relationship Id="rId176" Type="http://schemas.openxmlformats.org/officeDocument/2006/relationships/customXml" Target="../ink/ink125.xml"/><Relationship Id="rId197" Type="http://schemas.openxmlformats.org/officeDocument/2006/relationships/image" Target="../media/image141.png"/><Relationship Id="rId201" Type="http://schemas.openxmlformats.org/officeDocument/2006/relationships/image" Target="../media/image143.png"/><Relationship Id="rId222" Type="http://schemas.openxmlformats.org/officeDocument/2006/relationships/customXml" Target="../ink/ink148.xml"/><Relationship Id="rId243" Type="http://schemas.openxmlformats.org/officeDocument/2006/relationships/image" Target="../media/image164.png"/><Relationship Id="rId264" Type="http://schemas.openxmlformats.org/officeDocument/2006/relationships/customXml" Target="../ink/ink169.xml"/><Relationship Id="rId17" Type="http://schemas.openxmlformats.org/officeDocument/2006/relationships/image" Target="../media/image51.png"/><Relationship Id="rId38" Type="http://schemas.openxmlformats.org/officeDocument/2006/relationships/customXml" Target="../ink/ink56.xml"/><Relationship Id="rId59" Type="http://schemas.openxmlformats.org/officeDocument/2006/relationships/image" Target="../media/image72.png"/><Relationship Id="rId103" Type="http://schemas.openxmlformats.org/officeDocument/2006/relationships/image" Target="../media/image94.png"/><Relationship Id="rId124" Type="http://schemas.openxmlformats.org/officeDocument/2006/relationships/customXml" Target="../ink/ink99.xml"/><Relationship Id="rId70" Type="http://schemas.openxmlformats.org/officeDocument/2006/relationships/customXml" Target="../ink/ink72.xml"/><Relationship Id="rId91" Type="http://schemas.openxmlformats.org/officeDocument/2006/relationships/image" Target="../media/image88.png"/><Relationship Id="rId145" Type="http://schemas.openxmlformats.org/officeDocument/2006/relationships/image" Target="../media/image115.png"/><Relationship Id="rId166" Type="http://schemas.openxmlformats.org/officeDocument/2006/relationships/customXml" Target="../ink/ink120.xml"/><Relationship Id="rId187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3.xml"/><Relationship Id="rId233" Type="http://schemas.openxmlformats.org/officeDocument/2006/relationships/image" Target="../media/image159.png"/><Relationship Id="rId254" Type="http://schemas.openxmlformats.org/officeDocument/2006/relationships/customXml" Target="../ink/ink164.xml"/><Relationship Id="rId28" Type="http://schemas.openxmlformats.org/officeDocument/2006/relationships/customXml" Target="../ink/ink51.xml"/><Relationship Id="rId49" Type="http://schemas.openxmlformats.org/officeDocument/2006/relationships/image" Target="../media/image67.png"/><Relationship Id="rId114" Type="http://schemas.openxmlformats.org/officeDocument/2006/relationships/customXml" Target="../ink/ink94.xml"/><Relationship Id="rId60" Type="http://schemas.openxmlformats.org/officeDocument/2006/relationships/customXml" Target="../ink/ink67.xml"/><Relationship Id="rId81" Type="http://schemas.openxmlformats.org/officeDocument/2006/relationships/image" Target="../media/image83.png"/><Relationship Id="rId135" Type="http://schemas.openxmlformats.org/officeDocument/2006/relationships/image" Target="../media/image110.png"/><Relationship Id="rId156" Type="http://schemas.openxmlformats.org/officeDocument/2006/relationships/customXml" Target="../ink/ink115.xml"/><Relationship Id="rId177" Type="http://schemas.openxmlformats.org/officeDocument/2006/relationships/image" Target="../media/image131.png"/><Relationship Id="rId198" Type="http://schemas.openxmlformats.org/officeDocument/2006/relationships/customXml" Target="../ink/ink136.xml"/><Relationship Id="rId202" Type="http://schemas.openxmlformats.org/officeDocument/2006/relationships/customXml" Target="../ink/ink138.xml"/><Relationship Id="rId223" Type="http://schemas.openxmlformats.org/officeDocument/2006/relationships/image" Target="../media/image154.png"/><Relationship Id="rId244" Type="http://schemas.openxmlformats.org/officeDocument/2006/relationships/customXml" Target="../ink/ink159.xml"/><Relationship Id="rId18" Type="http://schemas.openxmlformats.org/officeDocument/2006/relationships/customXml" Target="../ink/ink46.xml"/><Relationship Id="rId39" Type="http://schemas.openxmlformats.org/officeDocument/2006/relationships/image" Target="../media/image62.png"/><Relationship Id="rId265" Type="http://schemas.openxmlformats.org/officeDocument/2006/relationships/image" Target="../media/image175.png"/><Relationship Id="rId50" Type="http://schemas.openxmlformats.org/officeDocument/2006/relationships/customXml" Target="../ink/ink62.xml"/><Relationship Id="rId104" Type="http://schemas.openxmlformats.org/officeDocument/2006/relationships/customXml" Target="../ink/ink89.xml"/><Relationship Id="rId125" Type="http://schemas.openxmlformats.org/officeDocument/2006/relationships/image" Target="../media/image105.png"/><Relationship Id="rId146" Type="http://schemas.openxmlformats.org/officeDocument/2006/relationships/customXml" Target="../ink/ink110.xml"/><Relationship Id="rId167" Type="http://schemas.openxmlformats.org/officeDocument/2006/relationships/image" Target="../media/image126.png"/><Relationship Id="rId188" Type="http://schemas.openxmlformats.org/officeDocument/2006/relationships/customXml" Target="../ink/ink131.xml"/><Relationship Id="rId71" Type="http://schemas.openxmlformats.org/officeDocument/2006/relationships/image" Target="../media/image78.png"/><Relationship Id="rId92" Type="http://schemas.openxmlformats.org/officeDocument/2006/relationships/customXml" Target="../ink/ink83.xml"/><Relationship Id="rId213" Type="http://schemas.openxmlformats.org/officeDocument/2006/relationships/image" Target="../media/image149.png"/><Relationship Id="rId234" Type="http://schemas.openxmlformats.org/officeDocument/2006/relationships/customXml" Target="../ink/ink154.xml"/><Relationship Id="rId2" Type="http://schemas.openxmlformats.org/officeDocument/2006/relationships/customXml" Target="../ink/ink38.xml"/><Relationship Id="rId29" Type="http://schemas.openxmlformats.org/officeDocument/2006/relationships/image" Target="../media/image57.png"/><Relationship Id="rId255" Type="http://schemas.openxmlformats.org/officeDocument/2006/relationships/image" Target="../media/image170.png"/><Relationship Id="rId40" Type="http://schemas.openxmlformats.org/officeDocument/2006/relationships/customXml" Target="../ink/ink57.xml"/><Relationship Id="rId115" Type="http://schemas.openxmlformats.org/officeDocument/2006/relationships/image" Target="../media/image100.png"/><Relationship Id="rId136" Type="http://schemas.openxmlformats.org/officeDocument/2006/relationships/customXml" Target="../ink/ink105.xml"/><Relationship Id="rId157" Type="http://schemas.openxmlformats.org/officeDocument/2006/relationships/image" Target="../media/image121.png"/><Relationship Id="rId178" Type="http://schemas.openxmlformats.org/officeDocument/2006/relationships/customXml" Target="../ink/ink126.xml"/><Relationship Id="rId61" Type="http://schemas.openxmlformats.org/officeDocument/2006/relationships/image" Target="../media/image73.png"/><Relationship Id="rId82" Type="http://schemas.openxmlformats.org/officeDocument/2006/relationships/customXml" Target="../ink/ink78.xml"/><Relationship Id="rId199" Type="http://schemas.openxmlformats.org/officeDocument/2006/relationships/image" Target="../media/image142.png"/><Relationship Id="rId203" Type="http://schemas.openxmlformats.org/officeDocument/2006/relationships/image" Target="../media/image144.png"/><Relationship Id="rId19" Type="http://schemas.openxmlformats.org/officeDocument/2006/relationships/image" Target="../media/image52.png"/><Relationship Id="rId224" Type="http://schemas.openxmlformats.org/officeDocument/2006/relationships/customXml" Target="../ink/ink149.xml"/><Relationship Id="rId245" Type="http://schemas.openxmlformats.org/officeDocument/2006/relationships/image" Target="../media/image165.png"/><Relationship Id="rId266" Type="http://schemas.openxmlformats.org/officeDocument/2006/relationships/customXml" Target="../ink/ink170.xml"/><Relationship Id="rId30" Type="http://schemas.openxmlformats.org/officeDocument/2006/relationships/customXml" Target="../ink/ink52.xml"/><Relationship Id="rId105" Type="http://schemas.openxmlformats.org/officeDocument/2006/relationships/image" Target="../media/image95.png"/><Relationship Id="rId126" Type="http://schemas.openxmlformats.org/officeDocument/2006/relationships/customXml" Target="../ink/ink100.xml"/><Relationship Id="rId147" Type="http://schemas.openxmlformats.org/officeDocument/2006/relationships/image" Target="../media/image116.png"/><Relationship Id="rId168" Type="http://schemas.openxmlformats.org/officeDocument/2006/relationships/customXml" Target="../ink/ink121.xml"/><Relationship Id="rId51" Type="http://schemas.openxmlformats.org/officeDocument/2006/relationships/image" Target="../media/image68.png"/><Relationship Id="rId72" Type="http://schemas.openxmlformats.org/officeDocument/2006/relationships/customXml" Target="../ink/ink73.xml"/><Relationship Id="rId93" Type="http://schemas.openxmlformats.org/officeDocument/2006/relationships/image" Target="../media/image89.png"/><Relationship Id="rId189" Type="http://schemas.openxmlformats.org/officeDocument/2006/relationships/image" Target="../media/image137.png"/><Relationship Id="rId3" Type="http://schemas.openxmlformats.org/officeDocument/2006/relationships/image" Target="../media/image44.png"/><Relationship Id="rId214" Type="http://schemas.openxmlformats.org/officeDocument/2006/relationships/customXml" Target="../ink/ink144.xml"/><Relationship Id="rId235" Type="http://schemas.openxmlformats.org/officeDocument/2006/relationships/image" Target="../media/image160.png"/><Relationship Id="rId256" Type="http://schemas.openxmlformats.org/officeDocument/2006/relationships/customXml" Target="../ink/ink165.xml"/><Relationship Id="rId116" Type="http://schemas.openxmlformats.org/officeDocument/2006/relationships/customXml" Target="../ink/ink95.xml"/><Relationship Id="rId137" Type="http://schemas.openxmlformats.org/officeDocument/2006/relationships/image" Target="../media/image111.png"/><Relationship Id="rId158" Type="http://schemas.openxmlformats.org/officeDocument/2006/relationships/customXml" Target="../ink/ink116.xml"/><Relationship Id="rId20" Type="http://schemas.openxmlformats.org/officeDocument/2006/relationships/customXml" Target="../ink/ink47.xml"/><Relationship Id="rId41" Type="http://schemas.openxmlformats.org/officeDocument/2006/relationships/image" Target="../media/image63.png"/><Relationship Id="rId62" Type="http://schemas.openxmlformats.org/officeDocument/2006/relationships/customXml" Target="../ink/ink68.xml"/><Relationship Id="rId83" Type="http://schemas.openxmlformats.org/officeDocument/2006/relationships/image" Target="../media/image84.png"/><Relationship Id="rId179" Type="http://schemas.openxmlformats.org/officeDocument/2006/relationships/image" Target="../media/image132.png"/><Relationship Id="rId190" Type="http://schemas.openxmlformats.org/officeDocument/2006/relationships/customXml" Target="../ink/ink132.xml"/><Relationship Id="rId204" Type="http://schemas.openxmlformats.org/officeDocument/2006/relationships/customXml" Target="../ink/ink139.xml"/><Relationship Id="rId225" Type="http://schemas.openxmlformats.org/officeDocument/2006/relationships/image" Target="../media/image155.png"/><Relationship Id="rId246" Type="http://schemas.openxmlformats.org/officeDocument/2006/relationships/customXml" Target="../ink/ink160.xml"/><Relationship Id="rId267" Type="http://schemas.openxmlformats.org/officeDocument/2006/relationships/image" Target="../media/image176.png"/><Relationship Id="rId106" Type="http://schemas.openxmlformats.org/officeDocument/2006/relationships/customXml" Target="../ink/ink90.xml"/><Relationship Id="rId127" Type="http://schemas.openxmlformats.org/officeDocument/2006/relationships/image" Target="../media/image106.png"/><Relationship Id="rId10" Type="http://schemas.openxmlformats.org/officeDocument/2006/relationships/customXml" Target="../ink/ink42.xml"/><Relationship Id="rId31" Type="http://schemas.openxmlformats.org/officeDocument/2006/relationships/image" Target="../media/image58.png"/><Relationship Id="rId52" Type="http://schemas.openxmlformats.org/officeDocument/2006/relationships/customXml" Target="../ink/ink63.xml"/><Relationship Id="rId73" Type="http://schemas.openxmlformats.org/officeDocument/2006/relationships/image" Target="../media/image79.png"/><Relationship Id="rId94" Type="http://schemas.openxmlformats.org/officeDocument/2006/relationships/customXml" Target="../ink/ink84.xml"/><Relationship Id="rId148" Type="http://schemas.openxmlformats.org/officeDocument/2006/relationships/customXml" Target="../ink/ink111.xml"/><Relationship Id="rId169" Type="http://schemas.openxmlformats.org/officeDocument/2006/relationships/image" Target="../media/image127.png"/><Relationship Id="rId4" Type="http://schemas.openxmlformats.org/officeDocument/2006/relationships/customXml" Target="../ink/ink39.xml"/><Relationship Id="rId180" Type="http://schemas.openxmlformats.org/officeDocument/2006/relationships/customXml" Target="../ink/ink127.xml"/><Relationship Id="rId215" Type="http://schemas.openxmlformats.org/officeDocument/2006/relationships/image" Target="../media/image150.png"/><Relationship Id="rId236" Type="http://schemas.openxmlformats.org/officeDocument/2006/relationships/customXml" Target="../ink/ink155.xml"/><Relationship Id="rId257" Type="http://schemas.openxmlformats.org/officeDocument/2006/relationships/image" Target="../media/image171.png"/><Relationship Id="rId42" Type="http://schemas.openxmlformats.org/officeDocument/2006/relationships/customXml" Target="../ink/ink58.xml"/><Relationship Id="rId84" Type="http://schemas.openxmlformats.org/officeDocument/2006/relationships/customXml" Target="../ink/ink79.xml"/><Relationship Id="rId138" Type="http://schemas.openxmlformats.org/officeDocument/2006/relationships/customXml" Target="../ink/ink106.xml"/><Relationship Id="rId191" Type="http://schemas.openxmlformats.org/officeDocument/2006/relationships/image" Target="../media/image138.png"/><Relationship Id="rId205" Type="http://schemas.openxmlformats.org/officeDocument/2006/relationships/image" Target="../media/image145.png"/><Relationship Id="rId247" Type="http://schemas.openxmlformats.org/officeDocument/2006/relationships/image" Target="../media/image166.png"/><Relationship Id="rId107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.png"/><Relationship Id="rId299" Type="http://schemas.openxmlformats.org/officeDocument/2006/relationships/image" Target="../media/image327.png"/><Relationship Id="rId21" Type="http://schemas.openxmlformats.org/officeDocument/2006/relationships/image" Target="../media/image188.png"/><Relationship Id="rId63" Type="http://schemas.openxmlformats.org/officeDocument/2006/relationships/image" Target="../media/image209.png"/><Relationship Id="rId159" Type="http://schemas.openxmlformats.org/officeDocument/2006/relationships/image" Target="../media/image257.png"/><Relationship Id="rId324" Type="http://schemas.openxmlformats.org/officeDocument/2006/relationships/customXml" Target="../ink/ink334.xml"/><Relationship Id="rId366" Type="http://schemas.openxmlformats.org/officeDocument/2006/relationships/customXml" Target="../ink/ink355.xml"/><Relationship Id="rId170" Type="http://schemas.openxmlformats.org/officeDocument/2006/relationships/customXml" Target="../ink/ink257.xml"/><Relationship Id="rId226" Type="http://schemas.openxmlformats.org/officeDocument/2006/relationships/customXml" Target="../ink/ink285.xml"/><Relationship Id="rId268" Type="http://schemas.openxmlformats.org/officeDocument/2006/relationships/customXml" Target="../ink/ink306.xml"/><Relationship Id="rId32" Type="http://schemas.openxmlformats.org/officeDocument/2006/relationships/customXml" Target="../ink/ink188.xml"/><Relationship Id="rId74" Type="http://schemas.openxmlformats.org/officeDocument/2006/relationships/customXml" Target="../ink/ink209.xml"/><Relationship Id="rId128" Type="http://schemas.openxmlformats.org/officeDocument/2006/relationships/customXml" Target="../ink/ink236.xml"/><Relationship Id="rId335" Type="http://schemas.openxmlformats.org/officeDocument/2006/relationships/image" Target="../media/image345.png"/><Relationship Id="rId377" Type="http://schemas.openxmlformats.org/officeDocument/2006/relationships/image" Target="../media/image366.png"/><Relationship Id="rId5" Type="http://schemas.openxmlformats.org/officeDocument/2006/relationships/image" Target="../media/image180.png"/><Relationship Id="rId181" Type="http://schemas.openxmlformats.org/officeDocument/2006/relationships/image" Target="../media/image268.png"/><Relationship Id="rId237" Type="http://schemas.openxmlformats.org/officeDocument/2006/relationships/image" Target="../media/image296.png"/><Relationship Id="rId402" Type="http://schemas.openxmlformats.org/officeDocument/2006/relationships/customXml" Target="../ink/ink373.xml"/><Relationship Id="rId279" Type="http://schemas.openxmlformats.org/officeDocument/2006/relationships/image" Target="../media/image317.png"/><Relationship Id="rId43" Type="http://schemas.openxmlformats.org/officeDocument/2006/relationships/image" Target="../media/image199.png"/><Relationship Id="rId139" Type="http://schemas.openxmlformats.org/officeDocument/2006/relationships/image" Target="../media/image247.png"/><Relationship Id="rId290" Type="http://schemas.openxmlformats.org/officeDocument/2006/relationships/customXml" Target="../ink/ink317.xml"/><Relationship Id="rId304" Type="http://schemas.openxmlformats.org/officeDocument/2006/relationships/customXml" Target="../ink/ink324.xml"/><Relationship Id="rId346" Type="http://schemas.openxmlformats.org/officeDocument/2006/relationships/customXml" Target="../ink/ink345.xml"/><Relationship Id="rId388" Type="http://schemas.openxmlformats.org/officeDocument/2006/relationships/customXml" Target="../ink/ink366.xml"/><Relationship Id="rId85" Type="http://schemas.openxmlformats.org/officeDocument/2006/relationships/image" Target="../media/image220.png"/><Relationship Id="rId150" Type="http://schemas.openxmlformats.org/officeDocument/2006/relationships/customXml" Target="../ink/ink247.xml"/><Relationship Id="rId192" Type="http://schemas.openxmlformats.org/officeDocument/2006/relationships/customXml" Target="../ink/ink268.xml"/><Relationship Id="rId206" Type="http://schemas.openxmlformats.org/officeDocument/2006/relationships/customXml" Target="../ink/ink275.xml"/><Relationship Id="rId413" Type="http://schemas.openxmlformats.org/officeDocument/2006/relationships/image" Target="../media/image384.png"/><Relationship Id="rId248" Type="http://schemas.openxmlformats.org/officeDocument/2006/relationships/customXml" Target="../ink/ink296.xml"/><Relationship Id="rId12" Type="http://schemas.openxmlformats.org/officeDocument/2006/relationships/customXml" Target="../ink/ink178.xml"/><Relationship Id="rId108" Type="http://schemas.openxmlformats.org/officeDocument/2006/relationships/customXml" Target="../ink/ink226.xml"/><Relationship Id="rId315" Type="http://schemas.openxmlformats.org/officeDocument/2006/relationships/image" Target="../media/image335.png"/><Relationship Id="rId357" Type="http://schemas.openxmlformats.org/officeDocument/2006/relationships/image" Target="../media/image356.png"/><Relationship Id="rId54" Type="http://schemas.openxmlformats.org/officeDocument/2006/relationships/customXml" Target="../ink/ink199.xml"/><Relationship Id="rId96" Type="http://schemas.openxmlformats.org/officeDocument/2006/relationships/customXml" Target="../ink/ink220.xml"/><Relationship Id="rId161" Type="http://schemas.openxmlformats.org/officeDocument/2006/relationships/image" Target="../media/image258.png"/><Relationship Id="rId217" Type="http://schemas.openxmlformats.org/officeDocument/2006/relationships/image" Target="../media/image286.png"/><Relationship Id="rId399" Type="http://schemas.openxmlformats.org/officeDocument/2006/relationships/image" Target="../media/image377.png"/><Relationship Id="rId259" Type="http://schemas.openxmlformats.org/officeDocument/2006/relationships/image" Target="../media/image307.png"/><Relationship Id="rId424" Type="http://schemas.openxmlformats.org/officeDocument/2006/relationships/customXml" Target="../ink/ink384.xml"/><Relationship Id="rId23" Type="http://schemas.openxmlformats.org/officeDocument/2006/relationships/image" Target="../media/image189.png"/><Relationship Id="rId119" Type="http://schemas.openxmlformats.org/officeDocument/2006/relationships/image" Target="../media/image237.png"/><Relationship Id="rId270" Type="http://schemas.openxmlformats.org/officeDocument/2006/relationships/customXml" Target="../ink/ink307.xml"/><Relationship Id="rId326" Type="http://schemas.openxmlformats.org/officeDocument/2006/relationships/customXml" Target="../ink/ink335.xml"/><Relationship Id="rId65" Type="http://schemas.openxmlformats.org/officeDocument/2006/relationships/image" Target="../media/image210.png"/><Relationship Id="rId130" Type="http://schemas.openxmlformats.org/officeDocument/2006/relationships/customXml" Target="../ink/ink237.xml"/><Relationship Id="rId368" Type="http://schemas.openxmlformats.org/officeDocument/2006/relationships/customXml" Target="../ink/ink356.xml"/><Relationship Id="rId172" Type="http://schemas.openxmlformats.org/officeDocument/2006/relationships/customXml" Target="../ink/ink258.xml"/><Relationship Id="rId228" Type="http://schemas.openxmlformats.org/officeDocument/2006/relationships/customXml" Target="../ink/ink286.xml"/><Relationship Id="rId281" Type="http://schemas.openxmlformats.org/officeDocument/2006/relationships/image" Target="../media/image318.png"/><Relationship Id="rId337" Type="http://schemas.openxmlformats.org/officeDocument/2006/relationships/image" Target="../media/image346.png"/><Relationship Id="rId34" Type="http://schemas.openxmlformats.org/officeDocument/2006/relationships/customXml" Target="../ink/ink189.xml"/><Relationship Id="rId76" Type="http://schemas.openxmlformats.org/officeDocument/2006/relationships/customXml" Target="../ink/ink210.xml"/><Relationship Id="rId141" Type="http://schemas.openxmlformats.org/officeDocument/2006/relationships/image" Target="../media/image248.png"/><Relationship Id="rId379" Type="http://schemas.openxmlformats.org/officeDocument/2006/relationships/image" Target="../media/image367.png"/><Relationship Id="rId7" Type="http://schemas.openxmlformats.org/officeDocument/2006/relationships/image" Target="../media/image181.png"/><Relationship Id="rId183" Type="http://schemas.openxmlformats.org/officeDocument/2006/relationships/image" Target="../media/image269.png"/><Relationship Id="rId239" Type="http://schemas.openxmlformats.org/officeDocument/2006/relationships/image" Target="../media/image297.png"/><Relationship Id="rId390" Type="http://schemas.openxmlformats.org/officeDocument/2006/relationships/customXml" Target="../ink/ink367.xml"/><Relationship Id="rId404" Type="http://schemas.openxmlformats.org/officeDocument/2006/relationships/customXml" Target="../ink/ink374.xml"/><Relationship Id="rId250" Type="http://schemas.openxmlformats.org/officeDocument/2006/relationships/customXml" Target="../ink/ink297.xml"/><Relationship Id="rId292" Type="http://schemas.openxmlformats.org/officeDocument/2006/relationships/customXml" Target="../ink/ink318.xml"/><Relationship Id="rId306" Type="http://schemas.openxmlformats.org/officeDocument/2006/relationships/customXml" Target="../ink/ink325.xml"/><Relationship Id="rId45" Type="http://schemas.openxmlformats.org/officeDocument/2006/relationships/image" Target="../media/image200.png"/><Relationship Id="rId87" Type="http://schemas.openxmlformats.org/officeDocument/2006/relationships/image" Target="../media/image221.png"/><Relationship Id="rId110" Type="http://schemas.openxmlformats.org/officeDocument/2006/relationships/customXml" Target="../ink/ink227.xml"/><Relationship Id="rId348" Type="http://schemas.openxmlformats.org/officeDocument/2006/relationships/customXml" Target="../ink/ink346.xml"/><Relationship Id="rId152" Type="http://schemas.openxmlformats.org/officeDocument/2006/relationships/customXml" Target="../ink/ink248.xml"/><Relationship Id="rId194" Type="http://schemas.openxmlformats.org/officeDocument/2006/relationships/customXml" Target="../ink/ink269.xml"/><Relationship Id="rId208" Type="http://schemas.openxmlformats.org/officeDocument/2006/relationships/customXml" Target="../ink/ink276.xml"/><Relationship Id="rId415" Type="http://schemas.openxmlformats.org/officeDocument/2006/relationships/image" Target="../media/image385.png"/><Relationship Id="rId261" Type="http://schemas.openxmlformats.org/officeDocument/2006/relationships/image" Target="../media/image308.png"/><Relationship Id="rId14" Type="http://schemas.openxmlformats.org/officeDocument/2006/relationships/customXml" Target="../ink/ink179.xml"/><Relationship Id="rId56" Type="http://schemas.openxmlformats.org/officeDocument/2006/relationships/customXml" Target="../ink/ink200.xml"/><Relationship Id="rId317" Type="http://schemas.openxmlformats.org/officeDocument/2006/relationships/image" Target="../media/image336.png"/><Relationship Id="rId359" Type="http://schemas.openxmlformats.org/officeDocument/2006/relationships/image" Target="../media/image357.png"/><Relationship Id="rId98" Type="http://schemas.openxmlformats.org/officeDocument/2006/relationships/customXml" Target="../ink/ink221.xml"/><Relationship Id="rId121" Type="http://schemas.openxmlformats.org/officeDocument/2006/relationships/image" Target="../media/image238.png"/><Relationship Id="rId163" Type="http://schemas.openxmlformats.org/officeDocument/2006/relationships/image" Target="../media/image259.png"/><Relationship Id="rId219" Type="http://schemas.openxmlformats.org/officeDocument/2006/relationships/image" Target="../media/image287.png"/><Relationship Id="rId370" Type="http://schemas.openxmlformats.org/officeDocument/2006/relationships/customXml" Target="../ink/ink357.xml"/><Relationship Id="rId426" Type="http://schemas.openxmlformats.org/officeDocument/2006/relationships/customXml" Target="../ink/ink385.xml"/><Relationship Id="rId230" Type="http://schemas.openxmlformats.org/officeDocument/2006/relationships/customXml" Target="../ink/ink287.xml"/><Relationship Id="rId25" Type="http://schemas.openxmlformats.org/officeDocument/2006/relationships/image" Target="../media/image190.png"/><Relationship Id="rId67" Type="http://schemas.openxmlformats.org/officeDocument/2006/relationships/image" Target="../media/image211.png"/><Relationship Id="rId272" Type="http://schemas.openxmlformats.org/officeDocument/2006/relationships/customXml" Target="../ink/ink308.xml"/><Relationship Id="rId328" Type="http://schemas.openxmlformats.org/officeDocument/2006/relationships/customXml" Target="../ink/ink336.xml"/><Relationship Id="rId132" Type="http://schemas.openxmlformats.org/officeDocument/2006/relationships/customXml" Target="../ink/ink238.xml"/><Relationship Id="rId174" Type="http://schemas.openxmlformats.org/officeDocument/2006/relationships/customXml" Target="../ink/ink259.xml"/><Relationship Id="rId381" Type="http://schemas.openxmlformats.org/officeDocument/2006/relationships/image" Target="../media/image368.png"/><Relationship Id="rId241" Type="http://schemas.openxmlformats.org/officeDocument/2006/relationships/image" Target="../media/image298.png"/><Relationship Id="rId36" Type="http://schemas.openxmlformats.org/officeDocument/2006/relationships/customXml" Target="../ink/ink190.xml"/><Relationship Id="rId283" Type="http://schemas.openxmlformats.org/officeDocument/2006/relationships/image" Target="../media/image319.png"/><Relationship Id="rId339" Type="http://schemas.openxmlformats.org/officeDocument/2006/relationships/image" Target="../media/image347.png"/><Relationship Id="rId78" Type="http://schemas.openxmlformats.org/officeDocument/2006/relationships/customXml" Target="../ink/ink211.xml"/><Relationship Id="rId101" Type="http://schemas.openxmlformats.org/officeDocument/2006/relationships/image" Target="../media/image228.png"/><Relationship Id="rId143" Type="http://schemas.openxmlformats.org/officeDocument/2006/relationships/image" Target="../media/image249.png"/><Relationship Id="rId185" Type="http://schemas.openxmlformats.org/officeDocument/2006/relationships/image" Target="../media/image270.png"/><Relationship Id="rId350" Type="http://schemas.openxmlformats.org/officeDocument/2006/relationships/customXml" Target="../ink/ink347.xml"/><Relationship Id="rId406" Type="http://schemas.openxmlformats.org/officeDocument/2006/relationships/customXml" Target="../ink/ink375.xml"/><Relationship Id="rId9" Type="http://schemas.openxmlformats.org/officeDocument/2006/relationships/image" Target="../media/image182.png"/><Relationship Id="rId210" Type="http://schemas.openxmlformats.org/officeDocument/2006/relationships/customXml" Target="../ink/ink277.xml"/><Relationship Id="rId392" Type="http://schemas.openxmlformats.org/officeDocument/2006/relationships/customXml" Target="../ink/ink368.xml"/><Relationship Id="rId252" Type="http://schemas.openxmlformats.org/officeDocument/2006/relationships/customXml" Target="../ink/ink298.xml"/><Relationship Id="rId294" Type="http://schemas.openxmlformats.org/officeDocument/2006/relationships/customXml" Target="../ink/ink319.xml"/><Relationship Id="rId308" Type="http://schemas.openxmlformats.org/officeDocument/2006/relationships/customXml" Target="../ink/ink326.xml"/><Relationship Id="rId47" Type="http://schemas.openxmlformats.org/officeDocument/2006/relationships/image" Target="../media/image201.png"/><Relationship Id="rId89" Type="http://schemas.openxmlformats.org/officeDocument/2006/relationships/image" Target="../media/image222.png"/><Relationship Id="rId112" Type="http://schemas.openxmlformats.org/officeDocument/2006/relationships/customXml" Target="../ink/ink228.xml"/><Relationship Id="rId154" Type="http://schemas.openxmlformats.org/officeDocument/2006/relationships/customXml" Target="../ink/ink249.xml"/><Relationship Id="rId361" Type="http://schemas.openxmlformats.org/officeDocument/2006/relationships/image" Target="../media/image358.png"/><Relationship Id="rId196" Type="http://schemas.openxmlformats.org/officeDocument/2006/relationships/customXml" Target="../ink/ink270.xml"/><Relationship Id="rId417" Type="http://schemas.openxmlformats.org/officeDocument/2006/relationships/image" Target="../media/image386.png"/><Relationship Id="rId16" Type="http://schemas.openxmlformats.org/officeDocument/2006/relationships/customXml" Target="../ink/ink180.xml"/><Relationship Id="rId221" Type="http://schemas.openxmlformats.org/officeDocument/2006/relationships/image" Target="../media/image288.png"/><Relationship Id="rId263" Type="http://schemas.openxmlformats.org/officeDocument/2006/relationships/image" Target="../media/image309.png"/><Relationship Id="rId319" Type="http://schemas.openxmlformats.org/officeDocument/2006/relationships/image" Target="../media/image337.png"/><Relationship Id="rId58" Type="http://schemas.openxmlformats.org/officeDocument/2006/relationships/customXml" Target="../ink/ink201.xml"/><Relationship Id="rId123" Type="http://schemas.openxmlformats.org/officeDocument/2006/relationships/image" Target="../media/image239.png"/><Relationship Id="rId330" Type="http://schemas.openxmlformats.org/officeDocument/2006/relationships/customXml" Target="../ink/ink337.xml"/><Relationship Id="rId165" Type="http://schemas.openxmlformats.org/officeDocument/2006/relationships/image" Target="../media/image260.png"/><Relationship Id="rId372" Type="http://schemas.openxmlformats.org/officeDocument/2006/relationships/customXml" Target="../ink/ink358.xml"/><Relationship Id="rId428" Type="http://schemas.openxmlformats.org/officeDocument/2006/relationships/customXml" Target="../ink/ink386.xml"/><Relationship Id="rId232" Type="http://schemas.openxmlformats.org/officeDocument/2006/relationships/customXml" Target="../ink/ink288.xml"/><Relationship Id="rId274" Type="http://schemas.openxmlformats.org/officeDocument/2006/relationships/customXml" Target="../ink/ink309.xml"/><Relationship Id="rId27" Type="http://schemas.openxmlformats.org/officeDocument/2006/relationships/image" Target="../media/image191.png"/><Relationship Id="rId69" Type="http://schemas.openxmlformats.org/officeDocument/2006/relationships/image" Target="../media/image212.png"/><Relationship Id="rId134" Type="http://schemas.openxmlformats.org/officeDocument/2006/relationships/customXml" Target="../ink/ink239.xml"/><Relationship Id="rId80" Type="http://schemas.openxmlformats.org/officeDocument/2006/relationships/customXml" Target="../ink/ink212.xml"/><Relationship Id="rId176" Type="http://schemas.openxmlformats.org/officeDocument/2006/relationships/customXml" Target="../ink/ink260.xml"/><Relationship Id="rId341" Type="http://schemas.openxmlformats.org/officeDocument/2006/relationships/image" Target="../media/image348.png"/><Relationship Id="rId383" Type="http://schemas.openxmlformats.org/officeDocument/2006/relationships/image" Target="../media/image369.png"/><Relationship Id="rId201" Type="http://schemas.openxmlformats.org/officeDocument/2006/relationships/image" Target="../media/image278.png"/><Relationship Id="rId243" Type="http://schemas.openxmlformats.org/officeDocument/2006/relationships/image" Target="../media/image299.png"/><Relationship Id="rId285" Type="http://schemas.openxmlformats.org/officeDocument/2006/relationships/image" Target="../media/image320.png"/><Relationship Id="rId38" Type="http://schemas.openxmlformats.org/officeDocument/2006/relationships/customXml" Target="../ink/ink191.xml"/><Relationship Id="rId103" Type="http://schemas.openxmlformats.org/officeDocument/2006/relationships/image" Target="../media/image229.png"/><Relationship Id="rId310" Type="http://schemas.openxmlformats.org/officeDocument/2006/relationships/customXml" Target="../ink/ink327.xml"/><Relationship Id="rId91" Type="http://schemas.openxmlformats.org/officeDocument/2006/relationships/image" Target="../media/image223.png"/><Relationship Id="rId145" Type="http://schemas.openxmlformats.org/officeDocument/2006/relationships/image" Target="../media/image250.png"/><Relationship Id="rId187" Type="http://schemas.openxmlformats.org/officeDocument/2006/relationships/image" Target="../media/image271.png"/><Relationship Id="rId352" Type="http://schemas.openxmlformats.org/officeDocument/2006/relationships/customXml" Target="../ink/ink348.xml"/><Relationship Id="rId394" Type="http://schemas.openxmlformats.org/officeDocument/2006/relationships/customXml" Target="../ink/ink369.xml"/><Relationship Id="rId408" Type="http://schemas.openxmlformats.org/officeDocument/2006/relationships/customXml" Target="../ink/ink37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8.xml"/><Relationship Id="rId233" Type="http://schemas.openxmlformats.org/officeDocument/2006/relationships/image" Target="../media/image294.png"/><Relationship Id="rId254" Type="http://schemas.openxmlformats.org/officeDocument/2006/relationships/customXml" Target="../ink/ink299.xml"/><Relationship Id="rId28" Type="http://schemas.openxmlformats.org/officeDocument/2006/relationships/customXml" Target="../ink/ink186.xml"/><Relationship Id="rId49" Type="http://schemas.openxmlformats.org/officeDocument/2006/relationships/image" Target="../media/image202.png"/><Relationship Id="rId114" Type="http://schemas.openxmlformats.org/officeDocument/2006/relationships/customXml" Target="../ink/ink229.xml"/><Relationship Id="rId275" Type="http://schemas.openxmlformats.org/officeDocument/2006/relationships/image" Target="../media/image315.png"/><Relationship Id="rId296" Type="http://schemas.openxmlformats.org/officeDocument/2006/relationships/customXml" Target="../ink/ink320.xml"/><Relationship Id="rId300" Type="http://schemas.openxmlformats.org/officeDocument/2006/relationships/customXml" Target="../ink/ink322.xml"/><Relationship Id="rId60" Type="http://schemas.openxmlformats.org/officeDocument/2006/relationships/customXml" Target="../ink/ink202.xml"/><Relationship Id="rId81" Type="http://schemas.openxmlformats.org/officeDocument/2006/relationships/image" Target="../media/image218.png"/><Relationship Id="rId135" Type="http://schemas.openxmlformats.org/officeDocument/2006/relationships/image" Target="../media/image245.png"/><Relationship Id="rId156" Type="http://schemas.openxmlformats.org/officeDocument/2006/relationships/customXml" Target="../ink/ink250.xml"/><Relationship Id="rId177" Type="http://schemas.openxmlformats.org/officeDocument/2006/relationships/image" Target="../media/image266.png"/><Relationship Id="rId198" Type="http://schemas.openxmlformats.org/officeDocument/2006/relationships/customXml" Target="../ink/ink271.xml"/><Relationship Id="rId321" Type="http://schemas.openxmlformats.org/officeDocument/2006/relationships/image" Target="../media/image338.png"/><Relationship Id="rId342" Type="http://schemas.openxmlformats.org/officeDocument/2006/relationships/customXml" Target="../ink/ink343.xml"/><Relationship Id="rId363" Type="http://schemas.openxmlformats.org/officeDocument/2006/relationships/image" Target="../media/image359.png"/><Relationship Id="rId384" Type="http://schemas.openxmlformats.org/officeDocument/2006/relationships/customXml" Target="../ink/ink364.xml"/><Relationship Id="rId419" Type="http://schemas.openxmlformats.org/officeDocument/2006/relationships/image" Target="../media/image387.png"/><Relationship Id="rId202" Type="http://schemas.openxmlformats.org/officeDocument/2006/relationships/customXml" Target="../ink/ink273.xml"/><Relationship Id="rId223" Type="http://schemas.openxmlformats.org/officeDocument/2006/relationships/image" Target="../media/image289.png"/><Relationship Id="rId244" Type="http://schemas.openxmlformats.org/officeDocument/2006/relationships/customXml" Target="../ink/ink294.xml"/><Relationship Id="rId18" Type="http://schemas.openxmlformats.org/officeDocument/2006/relationships/customXml" Target="../ink/ink181.xml"/><Relationship Id="rId39" Type="http://schemas.openxmlformats.org/officeDocument/2006/relationships/image" Target="../media/image197.png"/><Relationship Id="rId265" Type="http://schemas.openxmlformats.org/officeDocument/2006/relationships/image" Target="../media/image310.png"/><Relationship Id="rId286" Type="http://schemas.openxmlformats.org/officeDocument/2006/relationships/customXml" Target="../ink/ink315.xml"/><Relationship Id="rId50" Type="http://schemas.openxmlformats.org/officeDocument/2006/relationships/customXml" Target="../ink/ink197.xml"/><Relationship Id="rId104" Type="http://schemas.openxmlformats.org/officeDocument/2006/relationships/customXml" Target="../ink/ink224.xml"/><Relationship Id="rId125" Type="http://schemas.openxmlformats.org/officeDocument/2006/relationships/image" Target="../media/image240.png"/><Relationship Id="rId146" Type="http://schemas.openxmlformats.org/officeDocument/2006/relationships/customXml" Target="../ink/ink245.xml"/><Relationship Id="rId167" Type="http://schemas.openxmlformats.org/officeDocument/2006/relationships/image" Target="../media/image261.png"/><Relationship Id="rId188" Type="http://schemas.openxmlformats.org/officeDocument/2006/relationships/customXml" Target="../ink/ink266.xml"/><Relationship Id="rId311" Type="http://schemas.openxmlformats.org/officeDocument/2006/relationships/image" Target="../media/image333.png"/><Relationship Id="rId332" Type="http://schemas.openxmlformats.org/officeDocument/2006/relationships/customXml" Target="../ink/ink338.xml"/><Relationship Id="rId353" Type="http://schemas.openxmlformats.org/officeDocument/2006/relationships/image" Target="../media/image354.png"/><Relationship Id="rId374" Type="http://schemas.openxmlformats.org/officeDocument/2006/relationships/customXml" Target="../ink/ink359.xml"/><Relationship Id="rId395" Type="http://schemas.openxmlformats.org/officeDocument/2006/relationships/image" Target="../media/image375.png"/><Relationship Id="rId409" Type="http://schemas.openxmlformats.org/officeDocument/2006/relationships/image" Target="../media/image382.png"/><Relationship Id="rId71" Type="http://schemas.openxmlformats.org/officeDocument/2006/relationships/image" Target="../media/image213.png"/><Relationship Id="rId92" Type="http://schemas.openxmlformats.org/officeDocument/2006/relationships/customXml" Target="../ink/ink218.xml"/><Relationship Id="rId213" Type="http://schemas.openxmlformats.org/officeDocument/2006/relationships/image" Target="../media/image284.png"/><Relationship Id="rId234" Type="http://schemas.openxmlformats.org/officeDocument/2006/relationships/customXml" Target="../ink/ink289.xml"/><Relationship Id="rId420" Type="http://schemas.openxmlformats.org/officeDocument/2006/relationships/customXml" Target="../ink/ink382.xml"/><Relationship Id="rId2" Type="http://schemas.openxmlformats.org/officeDocument/2006/relationships/customXml" Target="../ink/ink173.xml"/><Relationship Id="rId29" Type="http://schemas.openxmlformats.org/officeDocument/2006/relationships/image" Target="../media/image192.png"/><Relationship Id="rId255" Type="http://schemas.openxmlformats.org/officeDocument/2006/relationships/image" Target="../media/image305.png"/><Relationship Id="rId276" Type="http://schemas.openxmlformats.org/officeDocument/2006/relationships/customXml" Target="../ink/ink310.xml"/><Relationship Id="rId297" Type="http://schemas.openxmlformats.org/officeDocument/2006/relationships/image" Target="../media/image326.png"/><Relationship Id="rId40" Type="http://schemas.openxmlformats.org/officeDocument/2006/relationships/customXml" Target="../ink/ink192.xml"/><Relationship Id="rId115" Type="http://schemas.openxmlformats.org/officeDocument/2006/relationships/image" Target="../media/image235.png"/><Relationship Id="rId136" Type="http://schemas.openxmlformats.org/officeDocument/2006/relationships/customXml" Target="../ink/ink240.xml"/><Relationship Id="rId157" Type="http://schemas.openxmlformats.org/officeDocument/2006/relationships/image" Target="../media/image256.png"/><Relationship Id="rId178" Type="http://schemas.openxmlformats.org/officeDocument/2006/relationships/customXml" Target="../ink/ink261.xml"/><Relationship Id="rId301" Type="http://schemas.openxmlformats.org/officeDocument/2006/relationships/image" Target="../media/image328.png"/><Relationship Id="rId322" Type="http://schemas.openxmlformats.org/officeDocument/2006/relationships/customXml" Target="../ink/ink333.xml"/><Relationship Id="rId343" Type="http://schemas.openxmlformats.org/officeDocument/2006/relationships/image" Target="../media/image349.png"/><Relationship Id="rId364" Type="http://schemas.openxmlformats.org/officeDocument/2006/relationships/customXml" Target="../ink/ink354.xml"/><Relationship Id="rId61" Type="http://schemas.openxmlformats.org/officeDocument/2006/relationships/image" Target="../media/image208.png"/><Relationship Id="rId82" Type="http://schemas.openxmlformats.org/officeDocument/2006/relationships/customXml" Target="../ink/ink213.xml"/><Relationship Id="rId199" Type="http://schemas.openxmlformats.org/officeDocument/2006/relationships/image" Target="../media/image277.png"/><Relationship Id="rId203" Type="http://schemas.openxmlformats.org/officeDocument/2006/relationships/image" Target="../media/image279.png"/><Relationship Id="rId385" Type="http://schemas.openxmlformats.org/officeDocument/2006/relationships/image" Target="../media/image370.png"/><Relationship Id="rId19" Type="http://schemas.openxmlformats.org/officeDocument/2006/relationships/image" Target="../media/image187.png"/><Relationship Id="rId224" Type="http://schemas.openxmlformats.org/officeDocument/2006/relationships/customXml" Target="../ink/ink284.xml"/><Relationship Id="rId245" Type="http://schemas.openxmlformats.org/officeDocument/2006/relationships/image" Target="../media/image300.png"/><Relationship Id="rId266" Type="http://schemas.openxmlformats.org/officeDocument/2006/relationships/customXml" Target="../ink/ink305.xml"/><Relationship Id="rId287" Type="http://schemas.openxmlformats.org/officeDocument/2006/relationships/image" Target="../media/image321.png"/><Relationship Id="rId410" Type="http://schemas.openxmlformats.org/officeDocument/2006/relationships/customXml" Target="../ink/ink377.xml"/><Relationship Id="rId30" Type="http://schemas.openxmlformats.org/officeDocument/2006/relationships/customXml" Target="../ink/ink187.xml"/><Relationship Id="rId105" Type="http://schemas.openxmlformats.org/officeDocument/2006/relationships/image" Target="../media/image230.png"/><Relationship Id="rId126" Type="http://schemas.openxmlformats.org/officeDocument/2006/relationships/customXml" Target="../ink/ink235.xml"/><Relationship Id="rId147" Type="http://schemas.openxmlformats.org/officeDocument/2006/relationships/image" Target="../media/image251.png"/><Relationship Id="rId168" Type="http://schemas.openxmlformats.org/officeDocument/2006/relationships/customXml" Target="../ink/ink256.xml"/><Relationship Id="rId312" Type="http://schemas.openxmlformats.org/officeDocument/2006/relationships/customXml" Target="../ink/ink328.xml"/><Relationship Id="rId333" Type="http://schemas.openxmlformats.org/officeDocument/2006/relationships/image" Target="../media/image344.png"/><Relationship Id="rId354" Type="http://schemas.openxmlformats.org/officeDocument/2006/relationships/customXml" Target="../ink/ink349.xml"/><Relationship Id="rId51" Type="http://schemas.openxmlformats.org/officeDocument/2006/relationships/image" Target="../media/image203.png"/><Relationship Id="rId72" Type="http://schemas.openxmlformats.org/officeDocument/2006/relationships/customXml" Target="../ink/ink208.xml"/><Relationship Id="rId93" Type="http://schemas.openxmlformats.org/officeDocument/2006/relationships/image" Target="../media/image224.png"/><Relationship Id="rId189" Type="http://schemas.openxmlformats.org/officeDocument/2006/relationships/image" Target="../media/image272.png"/><Relationship Id="rId375" Type="http://schemas.openxmlformats.org/officeDocument/2006/relationships/image" Target="../media/image365.png"/><Relationship Id="rId396" Type="http://schemas.openxmlformats.org/officeDocument/2006/relationships/customXml" Target="../ink/ink370.xml"/><Relationship Id="rId3" Type="http://schemas.openxmlformats.org/officeDocument/2006/relationships/image" Target="../media/image179.png"/><Relationship Id="rId214" Type="http://schemas.openxmlformats.org/officeDocument/2006/relationships/customXml" Target="../ink/ink279.xml"/><Relationship Id="rId235" Type="http://schemas.openxmlformats.org/officeDocument/2006/relationships/image" Target="../media/image295.png"/><Relationship Id="rId256" Type="http://schemas.openxmlformats.org/officeDocument/2006/relationships/customXml" Target="../ink/ink300.xml"/><Relationship Id="rId277" Type="http://schemas.openxmlformats.org/officeDocument/2006/relationships/image" Target="../media/image316.png"/><Relationship Id="rId298" Type="http://schemas.openxmlformats.org/officeDocument/2006/relationships/customXml" Target="../ink/ink321.xml"/><Relationship Id="rId400" Type="http://schemas.openxmlformats.org/officeDocument/2006/relationships/customXml" Target="../ink/ink372.xml"/><Relationship Id="rId421" Type="http://schemas.openxmlformats.org/officeDocument/2006/relationships/image" Target="../media/image388.png"/><Relationship Id="rId116" Type="http://schemas.openxmlformats.org/officeDocument/2006/relationships/customXml" Target="../ink/ink230.xml"/><Relationship Id="rId137" Type="http://schemas.openxmlformats.org/officeDocument/2006/relationships/image" Target="../media/image246.png"/><Relationship Id="rId158" Type="http://schemas.openxmlformats.org/officeDocument/2006/relationships/customXml" Target="../ink/ink251.xml"/><Relationship Id="rId302" Type="http://schemas.openxmlformats.org/officeDocument/2006/relationships/customXml" Target="../ink/ink323.xml"/><Relationship Id="rId323" Type="http://schemas.openxmlformats.org/officeDocument/2006/relationships/image" Target="../media/image339.png"/><Relationship Id="rId344" Type="http://schemas.openxmlformats.org/officeDocument/2006/relationships/customXml" Target="../ink/ink344.xml"/><Relationship Id="rId20" Type="http://schemas.openxmlformats.org/officeDocument/2006/relationships/customXml" Target="../ink/ink182.xml"/><Relationship Id="rId41" Type="http://schemas.openxmlformats.org/officeDocument/2006/relationships/image" Target="../media/image198.png"/><Relationship Id="rId62" Type="http://schemas.openxmlformats.org/officeDocument/2006/relationships/customXml" Target="../ink/ink203.xml"/><Relationship Id="rId83" Type="http://schemas.openxmlformats.org/officeDocument/2006/relationships/image" Target="../media/image219.png"/><Relationship Id="rId179" Type="http://schemas.openxmlformats.org/officeDocument/2006/relationships/image" Target="../media/image267.png"/><Relationship Id="rId365" Type="http://schemas.openxmlformats.org/officeDocument/2006/relationships/image" Target="../media/image360.png"/><Relationship Id="rId386" Type="http://schemas.openxmlformats.org/officeDocument/2006/relationships/customXml" Target="../ink/ink365.xml"/><Relationship Id="rId190" Type="http://schemas.openxmlformats.org/officeDocument/2006/relationships/customXml" Target="../ink/ink267.xml"/><Relationship Id="rId204" Type="http://schemas.openxmlformats.org/officeDocument/2006/relationships/customXml" Target="../ink/ink274.xml"/><Relationship Id="rId225" Type="http://schemas.openxmlformats.org/officeDocument/2006/relationships/image" Target="../media/image290.png"/><Relationship Id="rId246" Type="http://schemas.openxmlformats.org/officeDocument/2006/relationships/customXml" Target="../ink/ink295.xml"/><Relationship Id="rId267" Type="http://schemas.openxmlformats.org/officeDocument/2006/relationships/image" Target="../media/image311.png"/><Relationship Id="rId288" Type="http://schemas.openxmlformats.org/officeDocument/2006/relationships/customXml" Target="../ink/ink316.xml"/><Relationship Id="rId411" Type="http://schemas.openxmlformats.org/officeDocument/2006/relationships/image" Target="../media/image383.png"/><Relationship Id="rId106" Type="http://schemas.openxmlformats.org/officeDocument/2006/relationships/customXml" Target="../ink/ink225.xml"/><Relationship Id="rId127" Type="http://schemas.openxmlformats.org/officeDocument/2006/relationships/image" Target="../media/image241.png"/><Relationship Id="rId313" Type="http://schemas.openxmlformats.org/officeDocument/2006/relationships/image" Target="../media/image334.png"/><Relationship Id="rId10" Type="http://schemas.openxmlformats.org/officeDocument/2006/relationships/customXml" Target="../ink/ink177.xml"/><Relationship Id="rId31" Type="http://schemas.openxmlformats.org/officeDocument/2006/relationships/image" Target="../media/image193.png"/><Relationship Id="rId52" Type="http://schemas.openxmlformats.org/officeDocument/2006/relationships/customXml" Target="../ink/ink198.xml"/><Relationship Id="rId73" Type="http://schemas.openxmlformats.org/officeDocument/2006/relationships/image" Target="../media/image214.png"/><Relationship Id="rId94" Type="http://schemas.openxmlformats.org/officeDocument/2006/relationships/customXml" Target="../ink/ink219.xml"/><Relationship Id="rId148" Type="http://schemas.openxmlformats.org/officeDocument/2006/relationships/customXml" Target="../ink/ink246.xml"/><Relationship Id="rId169" Type="http://schemas.openxmlformats.org/officeDocument/2006/relationships/image" Target="../media/image262.png"/><Relationship Id="rId334" Type="http://schemas.openxmlformats.org/officeDocument/2006/relationships/customXml" Target="../ink/ink339.xml"/><Relationship Id="rId355" Type="http://schemas.openxmlformats.org/officeDocument/2006/relationships/image" Target="../media/image355.png"/><Relationship Id="rId376" Type="http://schemas.openxmlformats.org/officeDocument/2006/relationships/customXml" Target="../ink/ink360.xml"/><Relationship Id="rId397" Type="http://schemas.openxmlformats.org/officeDocument/2006/relationships/image" Target="../media/image376.png"/><Relationship Id="rId4" Type="http://schemas.openxmlformats.org/officeDocument/2006/relationships/customXml" Target="../ink/ink174.xml"/><Relationship Id="rId180" Type="http://schemas.openxmlformats.org/officeDocument/2006/relationships/customXml" Target="../ink/ink262.xml"/><Relationship Id="rId215" Type="http://schemas.openxmlformats.org/officeDocument/2006/relationships/image" Target="../media/image285.png"/><Relationship Id="rId236" Type="http://schemas.openxmlformats.org/officeDocument/2006/relationships/customXml" Target="../ink/ink290.xml"/><Relationship Id="rId257" Type="http://schemas.openxmlformats.org/officeDocument/2006/relationships/image" Target="../media/image306.png"/><Relationship Id="rId278" Type="http://schemas.openxmlformats.org/officeDocument/2006/relationships/customXml" Target="../ink/ink311.xml"/><Relationship Id="rId401" Type="http://schemas.openxmlformats.org/officeDocument/2006/relationships/image" Target="../media/image378.png"/><Relationship Id="rId422" Type="http://schemas.openxmlformats.org/officeDocument/2006/relationships/customXml" Target="../ink/ink383.xml"/><Relationship Id="rId303" Type="http://schemas.openxmlformats.org/officeDocument/2006/relationships/image" Target="../media/image329.png"/><Relationship Id="rId42" Type="http://schemas.openxmlformats.org/officeDocument/2006/relationships/customXml" Target="../ink/ink193.xml"/><Relationship Id="rId84" Type="http://schemas.openxmlformats.org/officeDocument/2006/relationships/customXml" Target="../ink/ink214.xml"/><Relationship Id="rId138" Type="http://schemas.openxmlformats.org/officeDocument/2006/relationships/customXml" Target="../ink/ink241.xml"/><Relationship Id="rId345" Type="http://schemas.openxmlformats.org/officeDocument/2006/relationships/image" Target="../media/image350.png"/><Relationship Id="rId387" Type="http://schemas.openxmlformats.org/officeDocument/2006/relationships/image" Target="../media/image371.png"/><Relationship Id="rId191" Type="http://schemas.openxmlformats.org/officeDocument/2006/relationships/image" Target="../media/image273.png"/><Relationship Id="rId205" Type="http://schemas.openxmlformats.org/officeDocument/2006/relationships/image" Target="../media/image280.png"/><Relationship Id="rId247" Type="http://schemas.openxmlformats.org/officeDocument/2006/relationships/image" Target="../media/image301.png"/><Relationship Id="rId412" Type="http://schemas.openxmlformats.org/officeDocument/2006/relationships/customXml" Target="../ink/ink378.xml"/><Relationship Id="rId107" Type="http://schemas.openxmlformats.org/officeDocument/2006/relationships/image" Target="../media/image231.png"/><Relationship Id="rId289" Type="http://schemas.openxmlformats.org/officeDocument/2006/relationships/image" Target="../media/image322.png"/><Relationship Id="rId11" Type="http://schemas.openxmlformats.org/officeDocument/2006/relationships/image" Target="../media/image183.png"/><Relationship Id="rId53" Type="http://schemas.openxmlformats.org/officeDocument/2006/relationships/image" Target="../media/image204.png"/><Relationship Id="rId149" Type="http://schemas.openxmlformats.org/officeDocument/2006/relationships/image" Target="../media/image252.png"/><Relationship Id="rId314" Type="http://schemas.openxmlformats.org/officeDocument/2006/relationships/customXml" Target="../ink/ink329.xml"/><Relationship Id="rId356" Type="http://schemas.openxmlformats.org/officeDocument/2006/relationships/customXml" Target="../ink/ink350.xml"/><Relationship Id="rId398" Type="http://schemas.openxmlformats.org/officeDocument/2006/relationships/customXml" Target="../ink/ink371.xml"/><Relationship Id="rId95" Type="http://schemas.openxmlformats.org/officeDocument/2006/relationships/image" Target="../media/image225.png"/><Relationship Id="rId160" Type="http://schemas.openxmlformats.org/officeDocument/2006/relationships/customXml" Target="../ink/ink252.xml"/><Relationship Id="rId216" Type="http://schemas.openxmlformats.org/officeDocument/2006/relationships/customXml" Target="../ink/ink280.xml"/><Relationship Id="rId423" Type="http://schemas.openxmlformats.org/officeDocument/2006/relationships/image" Target="../media/image389.png"/><Relationship Id="rId258" Type="http://schemas.openxmlformats.org/officeDocument/2006/relationships/customXml" Target="../ink/ink301.xml"/><Relationship Id="rId22" Type="http://schemas.openxmlformats.org/officeDocument/2006/relationships/customXml" Target="../ink/ink183.xml"/><Relationship Id="rId64" Type="http://schemas.openxmlformats.org/officeDocument/2006/relationships/customXml" Target="../ink/ink204.xml"/><Relationship Id="rId118" Type="http://schemas.openxmlformats.org/officeDocument/2006/relationships/customXml" Target="../ink/ink231.xml"/><Relationship Id="rId325" Type="http://schemas.openxmlformats.org/officeDocument/2006/relationships/image" Target="../media/image340.png"/><Relationship Id="rId367" Type="http://schemas.openxmlformats.org/officeDocument/2006/relationships/image" Target="../media/image361.png"/><Relationship Id="rId171" Type="http://schemas.openxmlformats.org/officeDocument/2006/relationships/image" Target="../media/image263.png"/><Relationship Id="rId227" Type="http://schemas.openxmlformats.org/officeDocument/2006/relationships/image" Target="../media/image291.png"/><Relationship Id="rId269" Type="http://schemas.openxmlformats.org/officeDocument/2006/relationships/image" Target="../media/image312.png"/><Relationship Id="rId33" Type="http://schemas.openxmlformats.org/officeDocument/2006/relationships/image" Target="../media/image194.png"/><Relationship Id="rId129" Type="http://schemas.openxmlformats.org/officeDocument/2006/relationships/image" Target="../media/image242.png"/><Relationship Id="rId280" Type="http://schemas.openxmlformats.org/officeDocument/2006/relationships/customXml" Target="../ink/ink312.xml"/><Relationship Id="rId336" Type="http://schemas.openxmlformats.org/officeDocument/2006/relationships/customXml" Target="../ink/ink340.xml"/><Relationship Id="rId75" Type="http://schemas.openxmlformats.org/officeDocument/2006/relationships/image" Target="../media/image215.png"/><Relationship Id="rId140" Type="http://schemas.openxmlformats.org/officeDocument/2006/relationships/customXml" Target="../ink/ink242.xml"/><Relationship Id="rId182" Type="http://schemas.openxmlformats.org/officeDocument/2006/relationships/customXml" Target="../ink/ink263.xml"/><Relationship Id="rId378" Type="http://schemas.openxmlformats.org/officeDocument/2006/relationships/customXml" Target="../ink/ink361.xml"/><Relationship Id="rId403" Type="http://schemas.openxmlformats.org/officeDocument/2006/relationships/image" Target="../media/image379.png"/><Relationship Id="rId6" Type="http://schemas.openxmlformats.org/officeDocument/2006/relationships/customXml" Target="../ink/ink175.xml"/><Relationship Id="rId238" Type="http://schemas.openxmlformats.org/officeDocument/2006/relationships/customXml" Target="../ink/ink291.xml"/><Relationship Id="rId291" Type="http://schemas.openxmlformats.org/officeDocument/2006/relationships/image" Target="../media/image323.png"/><Relationship Id="rId305" Type="http://schemas.openxmlformats.org/officeDocument/2006/relationships/image" Target="../media/image330.png"/><Relationship Id="rId347" Type="http://schemas.openxmlformats.org/officeDocument/2006/relationships/image" Target="../media/image351.png"/><Relationship Id="rId44" Type="http://schemas.openxmlformats.org/officeDocument/2006/relationships/customXml" Target="../ink/ink194.xml"/><Relationship Id="rId86" Type="http://schemas.openxmlformats.org/officeDocument/2006/relationships/customXml" Target="../ink/ink215.xml"/><Relationship Id="rId151" Type="http://schemas.openxmlformats.org/officeDocument/2006/relationships/image" Target="../media/image253.png"/><Relationship Id="rId389" Type="http://schemas.openxmlformats.org/officeDocument/2006/relationships/image" Target="../media/image372.png"/><Relationship Id="rId193" Type="http://schemas.openxmlformats.org/officeDocument/2006/relationships/image" Target="../media/image274.png"/><Relationship Id="rId207" Type="http://schemas.openxmlformats.org/officeDocument/2006/relationships/image" Target="../media/image281.png"/><Relationship Id="rId249" Type="http://schemas.openxmlformats.org/officeDocument/2006/relationships/image" Target="../media/image302.png"/><Relationship Id="rId414" Type="http://schemas.openxmlformats.org/officeDocument/2006/relationships/customXml" Target="../ink/ink379.xml"/><Relationship Id="rId13" Type="http://schemas.openxmlformats.org/officeDocument/2006/relationships/image" Target="../media/image184.png"/><Relationship Id="rId109" Type="http://schemas.openxmlformats.org/officeDocument/2006/relationships/image" Target="../media/image232.png"/><Relationship Id="rId260" Type="http://schemas.openxmlformats.org/officeDocument/2006/relationships/customXml" Target="../ink/ink302.xml"/><Relationship Id="rId316" Type="http://schemas.openxmlformats.org/officeDocument/2006/relationships/customXml" Target="../ink/ink330.xml"/><Relationship Id="rId55" Type="http://schemas.openxmlformats.org/officeDocument/2006/relationships/image" Target="../media/image205.png"/><Relationship Id="rId97" Type="http://schemas.openxmlformats.org/officeDocument/2006/relationships/image" Target="../media/image226.png"/><Relationship Id="rId120" Type="http://schemas.openxmlformats.org/officeDocument/2006/relationships/customXml" Target="../ink/ink232.xml"/><Relationship Id="rId358" Type="http://schemas.openxmlformats.org/officeDocument/2006/relationships/customXml" Target="../ink/ink351.xml"/><Relationship Id="rId162" Type="http://schemas.openxmlformats.org/officeDocument/2006/relationships/customXml" Target="../ink/ink253.xml"/><Relationship Id="rId218" Type="http://schemas.openxmlformats.org/officeDocument/2006/relationships/customXml" Target="../ink/ink281.xml"/><Relationship Id="rId425" Type="http://schemas.openxmlformats.org/officeDocument/2006/relationships/image" Target="../media/image390.png"/><Relationship Id="rId271" Type="http://schemas.openxmlformats.org/officeDocument/2006/relationships/image" Target="../media/image313.png"/><Relationship Id="rId24" Type="http://schemas.openxmlformats.org/officeDocument/2006/relationships/customXml" Target="../ink/ink184.xml"/><Relationship Id="rId66" Type="http://schemas.openxmlformats.org/officeDocument/2006/relationships/customXml" Target="../ink/ink205.xml"/><Relationship Id="rId131" Type="http://schemas.openxmlformats.org/officeDocument/2006/relationships/image" Target="../media/image243.png"/><Relationship Id="rId327" Type="http://schemas.openxmlformats.org/officeDocument/2006/relationships/image" Target="../media/image341.png"/><Relationship Id="rId369" Type="http://schemas.openxmlformats.org/officeDocument/2006/relationships/image" Target="../media/image362.png"/><Relationship Id="rId173" Type="http://schemas.openxmlformats.org/officeDocument/2006/relationships/image" Target="../media/image264.png"/><Relationship Id="rId229" Type="http://schemas.openxmlformats.org/officeDocument/2006/relationships/image" Target="../media/image292.png"/><Relationship Id="rId380" Type="http://schemas.openxmlformats.org/officeDocument/2006/relationships/customXml" Target="../ink/ink362.xml"/><Relationship Id="rId240" Type="http://schemas.openxmlformats.org/officeDocument/2006/relationships/customXml" Target="../ink/ink292.xml"/><Relationship Id="rId35" Type="http://schemas.openxmlformats.org/officeDocument/2006/relationships/image" Target="../media/image195.png"/><Relationship Id="rId77" Type="http://schemas.openxmlformats.org/officeDocument/2006/relationships/image" Target="../media/image216.png"/><Relationship Id="rId100" Type="http://schemas.openxmlformats.org/officeDocument/2006/relationships/customXml" Target="../ink/ink222.xml"/><Relationship Id="rId282" Type="http://schemas.openxmlformats.org/officeDocument/2006/relationships/customXml" Target="../ink/ink313.xml"/><Relationship Id="rId338" Type="http://schemas.openxmlformats.org/officeDocument/2006/relationships/customXml" Target="../ink/ink341.xml"/><Relationship Id="rId8" Type="http://schemas.openxmlformats.org/officeDocument/2006/relationships/customXml" Target="../ink/ink176.xml"/><Relationship Id="rId142" Type="http://schemas.openxmlformats.org/officeDocument/2006/relationships/customXml" Target="../ink/ink243.xml"/><Relationship Id="rId184" Type="http://schemas.openxmlformats.org/officeDocument/2006/relationships/customXml" Target="../ink/ink264.xml"/><Relationship Id="rId391" Type="http://schemas.openxmlformats.org/officeDocument/2006/relationships/image" Target="../media/image373.png"/><Relationship Id="rId405" Type="http://schemas.openxmlformats.org/officeDocument/2006/relationships/image" Target="../media/image380.png"/><Relationship Id="rId251" Type="http://schemas.openxmlformats.org/officeDocument/2006/relationships/image" Target="../media/image303.png"/><Relationship Id="rId46" Type="http://schemas.openxmlformats.org/officeDocument/2006/relationships/customXml" Target="../ink/ink195.xml"/><Relationship Id="rId293" Type="http://schemas.openxmlformats.org/officeDocument/2006/relationships/image" Target="../media/image324.png"/><Relationship Id="rId307" Type="http://schemas.openxmlformats.org/officeDocument/2006/relationships/image" Target="../media/image331.png"/><Relationship Id="rId349" Type="http://schemas.openxmlformats.org/officeDocument/2006/relationships/image" Target="../media/image352.png"/><Relationship Id="rId88" Type="http://schemas.openxmlformats.org/officeDocument/2006/relationships/customXml" Target="../ink/ink216.xml"/><Relationship Id="rId111" Type="http://schemas.openxmlformats.org/officeDocument/2006/relationships/image" Target="../media/image233.png"/><Relationship Id="rId153" Type="http://schemas.openxmlformats.org/officeDocument/2006/relationships/image" Target="../media/image254.png"/><Relationship Id="rId195" Type="http://schemas.openxmlformats.org/officeDocument/2006/relationships/image" Target="../media/image275.png"/><Relationship Id="rId209" Type="http://schemas.openxmlformats.org/officeDocument/2006/relationships/image" Target="../media/image282.png"/><Relationship Id="rId360" Type="http://schemas.openxmlformats.org/officeDocument/2006/relationships/customXml" Target="../ink/ink352.xml"/><Relationship Id="rId416" Type="http://schemas.openxmlformats.org/officeDocument/2006/relationships/customXml" Target="../ink/ink380.xml"/><Relationship Id="rId220" Type="http://schemas.openxmlformats.org/officeDocument/2006/relationships/customXml" Target="../ink/ink282.xml"/><Relationship Id="rId15" Type="http://schemas.openxmlformats.org/officeDocument/2006/relationships/image" Target="../media/image185.png"/><Relationship Id="rId57" Type="http://schemas.openxmlformats.org/officeDocument/2006/relationships/image" Target="../media/image206.png"/><Relationship Id="rId262" Type="http://schemas.openxmlformats.org/officeDocument/2006/relationships/customXml" Target="../ink/ink303.xml"/><Relationship Id="rId318" Type="http://schemas.openxmlformats.org/officeDocument/2006/relationships/customXml" Target="../ink/ink331.xml"/><Relationship Id="rId99" Type="http://schemas.openxmlformats.org/officeDocument/2006/relationships/image" Target="../media/image227.png"/><Relationship Id="rId122" Type="http://schemas.openxmlformats.org/officeDocument/2006/relationships/customXml" Target="../ink/ink233.xml"/><Relationship Id="rId164" Type="http://schemas.openxmlformats.org/officeDocument/2006/relationships/customXml" Target="../ink/ink254.xml"/><Relationship Id="rId371" Type="http://schemas.openxmlformats.org/officeDocument/2006/relationships/image" Target="../media/image363.png"/><Relationship Id="rId427" Type="http://schemas.openxmlformats.org/officeDocument/2006/relationships/image" Target="../media/image391.png"/><Relationship Id="rId26" Type="http://schemas.openxmlformats.org/officeDocument/2006/relationships/customXml" Target="../ink/ink185.xml"/><Relationship Id="rId231" Type="http://schemas.openxmlformats.org/officeDocument/2006/relationships/image" Target="../media/image293.png"/><Relationship Id="rId273" Type="http://schemas.openxmlformats.org/officeDocument/2006/relationships/image" Target="../media/image314.png"/><Relationship Id="rId329" Type="http://schemas.openxmlformats.org/officeDocument/2006/relationships/image" Target="../media/image342.png"/><Relationship Id="rId68" Type="http://schemas.openxmlformats.org/officeDocument/2006/relationships/customXml" Target="../ink/ink206.xml"/><Relationship Id="rId133" Type="http://schemas.openxmlformats.org/officeDocument/2006/relationships/image" Target="../media/image244.png"/><Relationship Id="rId175" Type="http://schemas.openxmlformats.org/officeDocument/2006/relationships/image" Target="../media/image265.png"/><Relationship Id="rId340" Type="http://schemas.openxmlformats.org/officeDocument/2006/relationships/customXml" Target="../ink/ink342.xml"/><Relationship Id="rId200" Type="http://schemas.openxmlformats.org/officeDocument/2006/relationships/customXml" Target="../ink/ink272.xml"/><Relationship Id="rId382" Type="http://schemas.openxmlformats.org/officeDocument/2006/relationships/customXml" Target="../ink/ink363.xml"/><Relationship Id="rId242" Type="http://schemas.openxmlformats.org/officeDocument/2006/relationships/customXml" Target="../ink/ink293.xml"/><Relationship Id="rId284" Type="http://schemas.openxmlformats.org/officeDocument/2006/relationships/customXml" Target="../ink/ink314.xml"/><Relationship Id="rId37" Type="http://schemas.openxmlformats.org/officeDocument/2006/relationships/image" Target="../media/image196.png"/><Relationship Id="rId79" Type="http://schemas.openxmlformats.org/officeDocument/2006/relationships/image" Target="../media/image217.png"/><Relationship Id="rId102" Type="http://schemas.openxmlformats.org/officeDocument/2006/relationships/customXml" Target="../ink/ink223.xml"/><Relationship Id="rId144" Type="http://schemas.openxmlformats.org/officeDocument/2006/relationships/customXml" Target="../ink/ink244.xml"/><Relationship Id="rId90" Type="http://schemas.openxmlformats.org/officeDocument/2006/relationships/customXml" Target="../ink/ink217.xml"/><Relationship Id="rId186" Type="http://schemas.openxmlformats.org/officeDocument/2006/relationships/customXml" Target="../ink/ink265.xml"/><Relationship Id="rId351" Type="http://schemas.openxmlformats.org/officeDocument/2006/relationships/image" Target="../media/image353.png"/><Relationship Id="rId393" Type="http://schemas.openxmlformats.org/officeDocument/2006/relationships/image" Target="../media/image374.png"/><Relationship Id="rId407" Type="http://schemas.openxmlformats.org/officeDocument/2006/relationships/image" Target="../media/image381.png"/><Relationship Id="rId211" Type="http://schemas.openxmlformats.org/officeDocument/2006/relationships/image" Target="../media/image283.png"/><Relationship Id="rId253" Type="http://schemas.openxmlformats.org/officeDocument/2006/relationships/image" Target="../media/image304.png"/><Relationship Id="rId295" Type="http://schemas.openxmlformats.org/officeDocument/2006/relationships/image" Target="../media/image325.png"/><Relationship Id="rId309" Type="http://schemas.openxmlformats.org/officeDocument/2006/relationships/image" Target="../media/image332.png"/><Relationship Id="rId48" Type="http://schemas.openxmlformats.org/officeDocument/2006/relationships/customXml" Target="../ink/ink196.xml"/><Relationship Id="rId113" Type="http://schemas.openxmlformats.org/officeDocument/2006/relationships/image" Target="../media/image234.png"/><Relationship Id="rId320" Type="http://schemas.openxmlformats.org/officeDocument/2006/relationships/customXml" Target="../ink/ink332.xml"/><Relationship Id="rId155" Type="http://schemas.openxmlformats.org/officeDocument/2006/relationships/image" Target="../media/image255.png"/><Relationship Id="rId197" Type="http://schemas.openxmlformats.org/officeDocument/2006/relationships/image" Target="../media/image276.png"/><Relationship Id="rId362" Type="http://schemas.openxmlformats.org/officeDocument/2006/relationships/customXml" Target="../ink/ink353.xml"/><Relationship Id="rId418" Type="http://schemas.openxmlformats.org/officeDocument/2006/relationships/customXml" Target="../ink/ink381.xml"/><Relationship Id="rId222" Type="http://schemas.openxmlformats.org/officeDocument/2006/relationships/customXml" Target="../ink/ink283.xml"/><Relationship Id="rId264" Type="http://schemas.openxmlformats.org/officeDocument/2006/relationships/customXml" Target="../ink/ink304.xml"/><Relationship Id="rId17" Type="http://schemas.openxmlformats.org/officeDocument/2006/relationships/image" Target="../media/image186.png"/><Relationship Id="rId59" Type="http://schemas.openxmlformats.org/officeDocument/2006/relationships/image" Target="../media/image207.png"/><Relationship Id="rId124" Type="http://schemas.openxmlformats.org/officeDocument/2006/relationships/customXml" Target="../ink/ink234.xml"/><Relationship Id="rId70" Type="http://schemas.openxmlformats.org/officeDocument/2006/relationships/customXml" Target="../ink/ink207.xml"/><Relationship Id="rId166" Type="http://schemas.openxmlformats.org/officeDocument/2006/relationships/customXml" Target="../ink/ink255.xml"/><Relationship Id="rId331" Type="http://schemas.openxmlformats.org/officeDocument/2006/relationships/image" Target="../media/image343.png"/><Relationship Id="rId373" Type="http://schemas.openxmlformats.org/officeDocument/2006/relationships/image" Target="../media/image364.png"/><Relationship Id="rId429" Type="http://schemas.openxmlformats.org/officeDocument/2006/relationships/image" Target="../media/image39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0.png"/><Relationship Id="rId18" Type="http://schemas.openxmlformats.org/officeDocument/2006/relationships/customXml" Target="../ink/ink392.xml"/><Relationship Id="rId26" Type="http://schemas.openxmlformats.org/officeDocument/2006/relationships/customXml" Target="../ink/ink396.xml"/><Relationship Id="rId39" Type="http://schemas.openxmlformats.org/officeDocument/2006/relationships/image" Target="../media/image2610.png"/><Relationship Id="rId21" Type="http://schemas.openxmlformats.org/officeDocument/2006/relationships/image" Target="../media/image1710.png"/><Relationship Id="rId34" Type="http://schemas.openxmlformats.org/officeDocument/2006/relationships/customXml" Target="../ink/ink400.xml"/><Relationship Id="rId42" Type="http://schemas.openxmlformats.org/officeDocument/2006/relationships/customXml" Target="../ink/ink404.xml"/><Relationship Id="rId47" Type="http://schemas.openxmlformats.org/officeDocument/2006/relationships/image" Target="../media/image3010.png"/><Relationship Id="rId50" Type="http://schemas.openxmlformats.org/officeDocument/2006/relationships/customXml" Target="../ink/ink408.xml"/><Relationship Id="rId7" Type="http://schemas.openxmlformats.org/officeDocument/2006/relationships/hyperlink" Target="http://w3.siemens.com.br/automation/br/SiteCollectionImages/chaves-de-" TargetMode="External"/><Relationship Id="rId2" Type="http://schemas.openxmlformats.org/officeDocument/2006/relationships/image" Target="../media/image393.png"/><Relationship Id="rId16" Type="http://schemas.openxmlformats.org/officeDocument/2006/relationships/customXml" Target="../ink/ink391.xml"/><Relationship Id="rId29" Type="http://schemas.openxmlformats.org/officeDocument/2006/relationships/image" Target="../media/image2110.png"/><Relationship Id="rId11" Type="http://schemas.openxmlformats.org/officeDocument/2006/relationships/image" Target="../media/image1210.png"/><Relationship Id="rId24" Type="http://schemas.openxmlformats.org/officeDocument/2006/relationships/customXml" Target="../ink/ink395.xml"/><Relationship Id="rId32" Type="http://schemas.openxmlformats.org/officeDocument/2006/relationships/customXml" Target="../ink/ink399.xml"/><Relationship Id="rId37" Type="http://schemas.openxmlformats.org/officeDocument/2006/relationships/image" Target="../media/image2510.png"/><Relationship Id="rId40" Type="http://schemas.openxmlformats.org/officeDocument/2006/relationships/customXml" Target="../ink/ink403.xml"/><Relationship Id="rId45" Type="http://schemas.openxmlformats.org/officeDocument/2006/relationships/image" Target="../media/image2910.png"/><Relationship Id="rId53" Type="http://schemas.openxmlformats.org/officeDocument/2006/relationships/image" Target="../media/image3310.png"/><Relationship Id="rId5" Type="http://schemas.openxmlformats.org/officeDocument/2006/relationships/image" Target="../media/image396.jpg"/><Relationship Id="rId10" Type="http://schemas.openxmlformats.org/officeDocument/2006/relationships/customXml" Target="../ink/ink388.xml"/><Relationship Id="rId19" Type="http://schemas.openxmlformats.org/officeDocument/2006/relationships/image" Target="../media/image1610.png"/><Relationship Id="rId31" Type="http://schemas.openxmlformats.org/officeDocument/2006/relationships/image" Target="../media/image2210.png"/><Relationship Id="rId44" Type="http://schemas.openxmlformats.org/officeDocument/2006/relationships/customXml" Target="../ink/ink405.xml"/><Relationship Id="rId52" Type="http://schemas.openxmlformats.org/officeDocument/2006/relationships/customXml" Target="../ink/ink409.xml"/><Relationship Id="rId4" Type="http://schemas.openxmlformats.org/officeDocument/2006/relationships/image" Target="../media/image395.png"/><Relationship Id="rId9" Type="http://schemas.openxmlformats.org/officeDocument/2006/relationships/image" Target="../media/image1110.png"/><Relationship Id="rId14" Type="http://schemas.openxmlformats.org/officeDocument/2006/relationships/customXml" Target="../ink/ink390.xml"/><Relationship Id="rId22" Type="http://schemas.openxmlformats.org/officeDocument/2006/relationships/customXml" Target="../ink/ink394.xml"/><Relationship Id="rId27" Type="http://schemas.openxmlformats.org/officeDocument/2006/relationships/image" Target="../media/image2010.png"/><Relationship Id="rId30" Type="http://schemas.openxmlformats.org/officeDocument/2006/relationships/customXml" Target="../ink/ink398.xml"/><Relationship Id="rId35" Type="http://schemas.openxmlformats.org/officeDocument/2006/relationships/image" Target="../media/image2410.png"/><Relationship Id="rId43" Type="http://schemas.openxmlformats.org/officeDocument/2006/relationships/image" Target="../media/image2810.png"/><Relationship Id="rId48" Type="http://schemas.openxmlformats.org/officeDocument/2006/relationships/customXml" Target="../ink/ink407.xml"/><Relationship Id="rId8" Type="http://schemas.openxmlformats.org/officeDocument/2006/relationships/customXml" Target="../ink/ink387.xml"/><Relationship Id="rId51" Type="http://schemas.openxmlformats.org/officeDocument/2006/relationships/image" Target="../media/image3210.png"/><Relationship Id="rId3" Type="http://schemas.openxmlformats.org/officeDocument/2006/relationships/image" Target="../media/image394.jpg"/><Relationship Id="rId12" Type="http://schemas.openxmlformats.org/officeDocument/2006/relationships/customXml" Target="../ink/ink389.xml"/><Relationship Id="rId17" Type="http://schemas.openxmlformats.org/officeDocument/2006/relationships/image" Target="../media/image1510.png"/><Relationship Id="rId25" Type="http://schemas.openxmlformats.org/officeDocument/2006/relationships/image" Target="../media/image1910.png"/><Relationship Id="rId33" Type="http://schemas.openxmlformats.org/officeDocument/2006/relationships/image" Target="../media/image2310.png"/><Relationship Id="rId38" Type="http://schemas.openxmlformats.org/officeDocument/2006/relationships/customXml" Target="../ink/ink402.xml"/><Relationship Id="rId46" Type="http://schemas.openxmlformats.org/officeDocument/2006/relationships/customXml" Target="../ink/ink406.xml"/><Relationship Id="rId20" Type="http://schemas.openxmlformats.org/officeDocument/2006/relationships/customXml" Target="../ink/ink393.xml"/><Relationship Id="rId41" Type="http://schemas.openxmlformats.org/officeDocument/2006/relationships/image" Target="../media/image27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letropecas.com/_uploads/ProdutoDestaque/ProdutoDestaque_1" TargetMode="External"/><Relationship Id="rId15" Type="http://schemas.openxmlformats.org/officeDocument/2006/relationships/image" Target="../media/image1410.png"/><Relationship Id="rId23" Type="http://schemas.openxmlformats.org/officeDocument/2006/relationships/image" Target="../media/image1810.png"/><Relationship Id="rId28" Type="http://schemas.openxmlformats.org/officeDocument/2006/relationships/customXml" Target="../ink/ink397.xml"/><Relationship Id="rId36" Type="http://schemas.openxmlformats.org/officeDocument/2006/relationships/customXml" Target="../ink/ink401.xml"/><Relationship Id="rId49" Type="http://schemas.openxmlformats.org/officeDocument/2006/relationships/image" Target="../media/image3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0.xml"/><Relationship Id="rId13" Type="http://schemas.openxmlformats.org/officeDocument/2006/relationships/image" Target="../media/image420.png"/><Relationship Id="rId18" Type="http://schemas.openxmlformats.org/officeDocument/2006/relationships/customXml" Target="../ink/ink415.xml"/><Relationship Id="rId26" Type="http://schemas.openxmlformats.org/officeDocument/2006/relationships/customXml" Target="../ink/ink419.xml"/><Relationship Id="rId3" Type="http://schemas.openxmlformats.org/officeDocument/2006/relationships/image" Target="../media/image398.png"/><Relationship Id="rId21" Type="http://schemas.openxmlformats.org/officeDocument/2006/relationships/image" Target="../media/image406.png"/><Relationship Id="rId7" Type="http://schemas.openxmlformats.org/officeDocument/2006/relationships/image" Target="../media/image402.jpg"/><Relationship Id="rId12" Type="http://schemas.openxmlformats.org/officeDocument/2006/relationships/customXml" Target="../ink/ink412.xml"/><Relationship Id="rId17" Type="http://schemas.openxmlformats.org/officeDocument/2006/relationships/image" Target="../media/image404.png"/><Relationship Id="rId25" Type="http://schemas.openxmlformats.org/officeDocument/2006/relationships/image" Target="../media/image408.png"/><Relationship Id="rId2" Type="http://schemas.openxmlformats.org/officeDocument/2006/relationships/image" Target="../media/image397.png"/><Relationship Id="rId16" Type="http://schemas.openxmlformats.org/officeDocument/2006/relationships/customXml" Target="../ink/ink414.xml"/><Relationship Id="rId20" Type="http://schemas.openxmlformats.org/officeDocument/2006/relationships/customXml" Target="../ink/ink416.xml"/><Relationship Id="rId29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11" Type="http://schemas.openxmlformats.org/officeDocument/2006/relationships/image" Target="../media/image41.png"/><Relationship Id="rId24" Type="http://schemas.openxmlformats.org/officeDocument/2006/relationships/customXml" Target="../ink/ink418.xml"/><Relationship Id="rId5" Type="http://schemas.openxmlformats.org/officeDocument/2006/relationships/image" Target="../media/image400.png"/><Relationship Id="rId15" Type="http://schemas.openxmlformats.org/officeDocument/2006/relationships/image" Target="../media/image403.png"/><Relationship Id="rId23" Type="http://schemas.openxmlformats.org/officeDocument/2006/relationships/image" Target="../media/image407.png"/><Relationship Id="rId28" Type="http://schemas.openxmlformats.org/officeDocument/2006/relationships/customXml" Target="../ink/ink420.xml"/><Relationship Id="rId10" Type="http://schemas.openxmlformats.org/officeDocument/2006/relationships/customXml" Target="../ink/ink411.xml"/><Relationship Id="rId19" Type="http://schemas.openxmlformats.org/officeDocument/2006/relationships/image" Target="../media/image405.png"/><Relationship Id="rId31" Type="http://schemas.openxmlformats.org/officeDocument/2006/relationships/image" Target="../media/image411.png"/><Relationship Id="rId4" Type="http://schemas.openxmlformats.org/officeDocument/2006/relationships/image" Target="../media/image399.png"/><Relationship Id="rId9" Type="http://schemas.openxmlformats.org/officeDocument/2006/relationships/image" Target="../media/image402.png"/><Relationship Id="rId14" Type="http://schemas.openxmlformats.org/officeDocument/2006/relationships/customXml" Target="../ink/ink413.xml"/><Relationship Id="rId22" Type="http://schemas.openxmlformats.org/officeDocument/2006/relationships/customXml" Target="../ink/ink417.xml"/><Relationship Id="rId27" Type="http://schemas.openxmlformats.org/officeDocument/2006/relationships/image" Target="../media/image409.png"/><Relationship Id="rId30" Type="http://schemas.openxmlformats.org/officeDocument/2006/relationships/customXml" Target="../ink/ink4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13" Type="http://schemas.openxmlformats.org/officeDocument/2006/relationships/customXml" Target="../ink/ink425.xml"/><Relationship Id="rId3" Type="http://schemas.openxmlformats.org/officeDocument/2006/relationships/image" Target="../media/image412.png"/><Relationship Id="rId7" Type="http://schemas.openxmlformats.org/officeDocument/2006/relationships/customXml" Target="../ink/ink422.xml"/><Relationship Id="rId12" Type="http://schemas.openxmlformats.org/officeDocument/2006/relationships/image" Target="../media/image492.png"/><Relationship Id="rId2" Type="http://schemas.openxmlformats.org/officeDocument/2006/relationships/hyperlink" Target="http://fb1-di.lnwfile.com/loc1xh.jpg" TargetMode="External"/><Relationship Id="rId16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jpg"/><Relationship Id="rId11" Type="http://schemas.openxmlformats.org/officeDocument/2006/relationships/customXml" Target="../ink/ink424.xml"/><Relationship Id="rId5" Type="http://schemas.openxmlformats.org/officeDocument/2006/relationships/image" Target="../media/image414.png"/><Relationship Id="rId15" Type="http://schemas.openxmlformats.org/officeDocument/2006/relationships/customXml" Target="../ink/ink426.xml"/><Relationship Id="rId10" Type="http://schemas.openxmlformats.org/officeDocument/2006/relationships/image" Target="../media/image480.png"/><Relationship Id="rId4" Type="http://schemas.openxmlformats.org/officeDocument/2006/relationships/image" Target="../media/image413.jpg"/><Relationship Id="rId9" Type="http://schemas.openxmlformats.org/officeDocument/2006/relationships/customXml" Target="../ink/ink423.xml"/><Relationship Id="rId14" Type="http://schemas.openxmlformats.org/officeDocument/2006/relationships/image" Target="../media/image50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jpg"/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jpg"/><Relationship Id="rId2" Type="http://schemas.openxmlformats.org/officeDocument/2006/relationships/image" Target="../media/image4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jp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jp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jp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jpg"/><Relationship Id="rId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hEGPmz8uAIU&amp;feature=related" TargetMode="External"/><Relationship Id="rId3" Type="http://schemas.openxmlformats.org/officeDocument/2006/relationships/hyperlink" Target="http://www.youtube.com/watch?v=c1jXLKf93A8&amp;feature=related" TargetMode="External"/><Relationship Id="rId7" Type="http://schemas.openxmlformats.org/officeDocument/2006/relationships/hyperlink" Target="http://www.youtube.com/watch?v=aTgtyY_NXq8&amp;feature=related" TargetMode="External"/><Relationship Id="rId2" Type="http://schemas.openxmlformats.org/officeDocument/2006/relationships/hyperlink" Target="http://www.youtube.com/watch?v=T7IB4EJwcxE&amp;feature=related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watch?v=QWTliEtPliA&amp;feature=related" TargetMode="External"/><Relationship Id="rId5" Type="http://schemas.openxmlformats.org/officeDocument/2006/relationships/hyperlink" Target="http://www.youtube.com/watch?v=L0t70yBQ66g&amp;feature=related" TargetMode="External"/><Relationship Id="rId10" Type="http://schemas.openxmlformats.org/officeDocument/2006/relationships/hyperlink" Target="http://www.youtube.com/watch?v=hDSo4YH3aB4&amp;feature=related" TargetMode="External"/><Relationship Id="rId4" Type="http://schemas.openxmlformats.org/officeDocument/2006/relationships/hyperlink" Target="http://www.youtube.com/watch?v=1VwYwcnDBCQ&amp;feature=related" TargetMode="External"/><Relationship Id="rId9" Type="http://schemas.openxmlformats.org/officeDocument/2006/relationships/hyperlink" Target="http://www.youtube.com/watch?v=BOJ45L8EkJ4&amp;feature=relat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effB2sCrAo&amp;feature=related" TargetMode="External"/><Relationship Id="rId2" Type="http://schemas.openxmlformats.org/officeDocument/2006/relationships/hyperlink" Target="http://www.youtube.com/watch?v=4jM2xNDD8Yk&amp;feature=related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Tsxpge6xgmU&amp;feature=related" TargetMode="External"/><Relationship Id="rId4" Type="http://schemas.openxmlformats.org/officeDocument/2006/relationships/hyperlink" Target="http://www.youtube.com/watch?v=4jM2xNDD8Yk&amp;NR=1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13" Type="http://schemas.openxmlformats.org/officeDocument/2006/relationships/customXml" Target="../ink/ink431.xml"/><Relationship Id="rId18" Type="http://schemas.openxmlformats.org/officeDocument/2006/relationships/image" Target="../media/image451.png"/><Relationship Id="rId26" Type="http://schemas.openxmlformats.org/officeDocument/2006/relationships/image" Target="../media/image455.png"/><Relationship Id="rId3" Type="http://schemas.openxmlformats.org/officeDocument/2006/relationships/image" Target="../media/image444.jpg"/><Relationship Id="rId21" Type="http://schemas.openxmlformats.org/officeDocument/2006/relationships/customXml" Target="../ink/ink435.xml"/><Relationship Id="rId7" Type="http://schemas.openxmlformats.org/officeDocument/2006/relationships/customXml" Target="../ink/ink428.xml"/><Relationship Id="rId12" Type="http://schemas.openxmlformats.org/officeDocument/2006/relationships/image" Target="../media/image448.png"/><Relationship Id="rId17" Type="http://schemas.openxmlformats.org/officeDocument/2006/relationships/customXml" Target="../ink/ink433.xml"/><Relationship Id="rId25" Type="http://schemas.openxmlformats.org/officeDocument/2006/relationships/customXml" Target="../ink/ink437.xml"/><Relationship Id="rId2" Type="http://schemas.openxmlformats.org/officeDocument/2006/relationships/image" Target="../media/image443.png"/><Relationship Id="rId16" Type="http://schemas.openxmlformats.org/officeDocument/2006/relationships/image" Target="../media/image450.png"/><Relationship Id="rId20" Type="http://schemas.openxmlformats.org/officeDocument/2006/relationships/image" Target="../media/image452.png"/><Relationship Id="rId29" Type="http://schemas.openxmlformats.org/officeDocument/2006/relationships/customXml" Target="../ink/ink4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11" Type="http://schemas.openxmlformats.org/officeDocument/2006/relationships/customXml" Target="../ink/ink430.xml"/><Relationship Id="rId24" Type="http://schemas.openxmlformats.org/officeDocument/2006/relationships/image" Target="../media/image454.png"/><Relationship Id="rId5" Type="http://schemas.openxmlformats.org/officeDocument/2006/relationships/customXml" Target="../ink/ink427.xml"/><Relationship Id="rId15" Type="http://schemas.openxmlformats.org/officeDocument/2006/relationships/customXml" Target="../ink/ink432.xml"/><Relationship Id="rId23" Type="http://schemas.openxmlformats.org/officeDocument/2006/relationships/customXml" Target="../ink/ink436.xml"/><Relationship Id="rId28" Type="http://schemas.openxmlformats.org/officeDocument/2006/relationships/image" Target="../media/image456.png"/><Relationship Id="rId10" Type="http://schemas.openxmlformats.org/officeDocument/2006/relationships/image" Target="../media/image447.png"/><Relationship Id="rId19" Type="http://schemas.openxmlformats.org/officeDocument/2006/relationships/customXml" Target="../ink/ink434.xml"/><Relationship Id="rId4" Type="http://schemas.openxmlformats.org/officeDocument/2006/relationships/hyperlink" Target="http://www.fq.pt/images/som/pressao.jpg" TargetMode="External"/><Relationship Id="rId9" Type="http://schemas.openxmlformats.org/officeDocument/2006/relationships/customXml" Target="../ink/ink429.xml"/><Relationship Id="rId14" Type="http://schemas.openxmlformats.org/officeDocument/2006/relationships/image" Target="../media/image449.png"/><Relationship Id="rId22" Type="http://schemas.openxmlformats.org/officeDocument/2006/relationships/image" Target="../media/image453.png"/><Relationship Id="rId27" Type="http://schemas.openxmlformats.org/officeDocument/2006/relationships/customXml" Target="../ink/ink438.xml"/><Relationship Id="rId30" Type="http://schemas.openxmlformats.org/officeDocument/2006/relationships/image" Target="../media/image4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seebo.com/wp-" TargetMode="External"/><Relationship Id="rId7" Type="http://schemas.openxmlformats.org/officeDocument/2006/relationships/image" Target="../media/image464.jpg"/><Relationship Id="rId2" Type="http://schemas.openxmlformats.org/officeDocument/2006/relationships/hyperlink" Target="http://www.veerobot.com/wp-content/uploads/2014/08/Ultrasonic-Sensor-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2.xml"/><Relationship Id="rId117" Type="http://schemas.openxmlformats.org/officeDocument/2006/relationships/image" Target="../media/image1450.png"/><Relationship Id="rId21" Type="http://schemas.openxmlformats.org/officeDocument/2006/relationships/image" Target="../media/image970.png"/><Relationship Id="rId42" Type="http://schemas.openxmlformats.org/officeDocument/2006/relationships/customXml" Target="../ink/ink460.xml"/><Relationship Id="rId47" Type="http://schemas.openxmlformats.org/officeDocument/2006/relationships/image" Target="../media/image1100.png"/><Relationship Id="rId63" Type="http://schemas.openxmlformats.org/officeDocument/2006/relationships/image" Target="../media/image1180.png"/><Relationship Id="rId68" Type="http://schemas.openxmlformats.org/officeDocument/2006/relationships/customXml" Target="../ink/ink473.xml"/><Relationship Id="rId84" Type="http://schemas.openxmlformats.org/officeDocument/2006/relationships/customXml" Target="../ink/ink481.xml"/><Relationship Id="rId89" Type="http://schemas.openxmlformats.org/officeDocument/2006/relationships/image" Target="../media/image1311.png"/><Relationship Id="rId112" Type="http://schemas.openxmlformats.org/officeDocument/2006/relationships/customXml" Target="../ink/ink495.xml"/><Relationship Id="rId16" Type="http://schemas.openxmlformats.org/officeDocument/2006/relationships/customXml" Target="../ink/ink447.xml"/><Relationship Id="rId107" Type="http://schemas.openxmlformats.org/officeDocument/2006/relationships/image" Target="../media/image1400.png"/><Relationship Id="rId11" Type="http://schemas.openxmlformats.org/officeDocument/2006/relationships/image" Target="../media/image920.png"/><Relationship Id="rId32" Type="http://schemas.openxmlformats.org/officeDocument/2006/relationships/customXml" Target="../ink/ink455.xml"/><Relationship Id="rId37" Type="http://schemas.openxmlformats.org/officeDocument/2006/relationships/image" Target="../media/image1050.png"/><Relationship Id="rId53" Type="http://schemas.openxmlformats.org/officeDocument/2006/relationships/image" Target="../media/image1130.png"/><Relationship Id="rId58" Type="http://schemas.openxmlformats.org/officeDocument/2006/relationships/customXml" Target="../ink/ink468.xml"/><Relationship Id="rId74" Type="http://schemas.openxmlformats.org/officeDocument/2006/relationships/customXml" Target="../ink/ink476.xml"/><Relationship Id="rId79" Type="http://schemas.openxmlformats.org/officeDocument/2006/relationships/image" Target="../media/image1260.png"/><Relationship Id="rId102" Type="http://schemas.openxmlformats.org/officeDocument/2006/relationships/customXml" Target="../ink/ink490.xml"/><Relationship Id="rId5" Type="http://schemas.openxmlformats.org/officeDocument/2006/relationships/image" Target="../media/image890.png"/><Relationship Id="rId90" Type="http://schemas.openxmlformats.org/officeDocument/2006/relationships/customXml" Target="../ink/ink484.xml"/><Relationship Id="rId95" Type="http://schemas.openxmlformats.org/officeDocument/2006/relationships/image" Target="../media/image1340.png"/><Relationship Id="rId22" Type="http://schemas.openxmlformats.org/officeDocument/2006/relationships/customXml" Target="../ink/ink450.xml"/><Relationship Id="rId27" Type="http://schemas.openxmlformats.org/officeDocument/2006/relationships/image" Target="../media/image1000.png"/><Relationship Id="rId43" Type="http://schemas.openxmlformats.org/officeDocument/2006/relationships/image" Target="../media/image1080.png"/><Relationship Id="rId48" Type="http://schemas.openxmlformats.org/officeDocument/2006/relationships/customXml" Target="../ink/ink463.xml"/><Relationship Id="rId64" Type="http://schemas.openxmlformats.org/officeDocument/2006/relationships/customXml" Target="../ink/ink471.xml"/><Relationship Id="rId69" Type="http://schemas.openxmlformats.org/officeDocument/2006/relationships/image" Target="../media/image1211.png"/><Relationship Id="rId113" Type="http://schemas.openxmlformats.org/officeDocument/2006/relationships/image" Target="../media/image1430.png"/><Relationship Id="rId118" Type="http://schemas.openxmlformats.org/officeDocument/2006/relationships/customXml" Target="../ink/ink498.xml"/><Relationship Id="rId80" Type="http://schemas.openxmlformats.org/officeDocument/2006/relationships/customXml" Target="../ink/ink479.xml"/><Relationship Id="rId85" Type="http://schemas.openxmlformats.org/officeDocument/2006/relationships/image" Target="../media/image1290.png"/><Relationship Id="rId12" Type="http://schemas.openxmlformats.org/officeDocument/2006/relationships/customXml" Target="../ink/ink445.xml"/><Relationship Id="rId17" Type="http://schemas.openxmlformats.org/officeDocument/2006/relationships/image" Target="../media/image950.png"/><Relationship Id="rId33" Type="http://schemas.openxmlformats.org/officeDocument/2006/relationships/image" Target="../media/image1030.png"/><Relationship Id="rId38" Type="http://schemas.openxmlformats.org/officeDocument/2006/relationships/customXml" Target="../ink/ink458.xml"/><Relationship Id="rId59" Type="http://schemas.openxmlformats.org/officeDocument/2006/relationships/image" Target="../media/image1160.png"/><Relationship Id="rId103" Type="http://schemas.openxmlformats.org/officeDocument/2006/relationships/image" Target="../media/image1380.png"/><Relationship Id="rId108" Type="http://schemas.openxmlformats.org/officeDocument/2006/relationships/customXml" Target="../ink/ink493.xml"/><Relationship Id="rId54" Type="http://schemas.openxmlformats.org/officeDocument/2006/relationships/customXml" Target="../ink/ink466.xml"/><Relationship Id="rId70" Type="http://schemas.openxmlformats.org/officeDocument/2006/relationships/customXml" Target="../ink/ink474.xml"/><Relationship Id="rId75" Type="http://schemas.openxmlformats.org/officeDocument/2006/relationships/image" Target="../media/image1240.png"/><Relationship Id="rId91" Type="http://schemas.openxmlformats.org/officeDocument/2006/relationships/image" Target="../media/image1320.png"/><Relationship Id="rId96" Type="http://schemas.openxmlformats.org/officeDocument/2006/relationships/customXml" Target="../ink/ink4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2.xml"/><Relationship Id="rId23" Type="http://schemas.openxmlformats.org/officeDocument/2006/relationships/image" Target="../media/image980.png"/><Relationship Id="rId28" Type="http://schemas.openxmlformats.org/officeDocument/2006/relationships/customXml" Target="../ink/ink453.xml"/><Relationship Id="rId49" Type="http://schemas.openxmlformats.org/officeDocument/2006/relationships/image" Target="../media/image1111.png"/><Relationship Id="rId114" Type="http://schemas.openxmlformats.org/officeDocument/2006/relationships/customXml" Target="../ink/ink496.xml"/><Relationship Id="rId119" Type="http://schemas.openxmlformats.org/officeDocument/2006/relationships/image" Target="../media/image1460.png"/><Relationship Id="rId10" Type="http://schemas.openxmlformats.org/officeDocument/2006/relationships/customXml" Target="../ink/ink444.xml"/><Relationship Id="rId31" Type="http://schemas.openxmlformats.org/officeDocument/2006/relationships/image" Target="../media/image1020.png"/><Relationship Id="rId44" Type="http://schemas.openxmlformats.org/officeDocument/2006/relationships/customXml" Target="../ink/ink461.xml"/><Relationship Id="rId52" Type="http://schemas.openxmlformats.org/officeDocument/2006/relationships/customXml" Target="../ink/ink465.xml"/><Relationship Id="rId60" Type="http://schemas.openxmlformats.org/officeDocument/2006/relationships/customXml" Target="../ink/ink469.xml"/><Relationship Id="rId65" Type="http://schemas.openxmlformats.org/officeDocument/2006/relationships/image" Target="../media/image1190.png"/><Relationship Id="rId73" Type="http://schemas.openxmlformats.org/officeDocument/2006/relationships/image" Target="../media/image1230.png"/><Relationship Id="rId78" Type="http://schemas.openxmlformats.org/officeDocument/2006/relationships/customXml" Target="../ink/ink478.xml"/><Relationship Id="rId81" Type="http://schemas.openxmlformats.org/officeDocument/2006/relationships/image" Target="../media/image1270.png"/><Relationship Id="rId86" Type="http://schemas.openxmlformats.org/officeDocument/2006/relationships/customXml" Target="../ink/ink482.xml"/><Relationship Id="rId94" Type="http://schemas.openxmlformats.org/officeDocument/2006/relationships/customXml" Target="../ink/ink486.xml"/><Relationship Id="rId99" Type="http://schemas.openxmlformats.org/officeDocument/2006/relationships/image" Target="../media/image1360.png"/><Relationship Id="rId101" Type="http://schemas.openxmlformats.org/officeDocument/2006/relationships/image" Target="../media/image1370.png"/><Relationship Id="rId4" Type="http://schemas.openxmlformats.org/officeDocument/2006/relationships/customXml" Target="../ink/ink441.xml"/><Relationship Id="rId9" Type="http://schemas.openxmlformats.org/officeDocument/2006/relationships/image" Target="../media/image910.png"/><Relationship Id="rId13" Type="http://schemas.openxmlformats.org/officeDocument/2006/relationships/image" Target="../media/image930.png"/><Relationship Id="rId18" Type="http://schemas.openxmlformats.org/officeDocument/2006/relationships/customXml" Target="../ink/ink448.xml"/><Relationship Id="rId39" Type="http://schemas.openxmlformats.org/officeDocument/2006/relationships/image" Target="../media/image1060.png"/><Relationship Id="rId109" Type="http://schemas.openxmlformats.org/officeDocument/2006/relationships/image" Target="../media/image1411.png"/><Relationship Id="rId34" Type="http://schemas.openxmlformats.org/officeDocument/2006/relationships/customXml" Target="../ink/ink456.xml"/><Relationship Id="rId50" Type="http://schemas.openxmlformats.org/officeDocument/2006/relationships/customXml" Target="../ink/ink464.xml"/><Relationship Id="rId55" Type="http://schemas.openxmlformats.org/officeDocument/2006/relationships/image" Target="../media/image1140.png"/><Relationship Id="rId76" Type="http://schemas.openxmlformats.org/officeDocument/2006/relationships/customXml" Target="../ink/ink477.xml"/><Relationship Id="rId97" Type="http://schemas.openxmlformats.org/officeDocument/2006/relationships/image" Target="../media/image1350.png"/><Relationship Id="rId104" Type="http://schemas.openxmlformats.org/officeDocument/2006/relationships/customXml" Target="../ink/ink491.xml"/><Relationship Id="rId7" Type="http://schemas.openxmlformats.org/officeDocument/2006/relationships/image" Target="../media/image900.png"/><Relationship Id="rId71" Type="http://schemas.openxmlformats.org/officeDocument/2006/relationships/image" Target="../media/image1220.png"/><Relationship Id="rId92" Type="http://schemas.openxmlformats.org/officeDocument/2006/relationships/customXml" Target="../ink/ink485.xml"/><Relationship Id="rId2" Type="http://schemas.openxmlformats.org/officeDocument/2006/relationships/customXml" Target="../ink/ink440.xml"/><Relationship Id="rId29" Type="http://schemas.openxmlformats.org/officeDocument/2006/relationships/image" Target="../media/image1010.png"/><Relationship Id="rId24" Type="http://schemas.openxmlformats.org/officeDocument/2006/relationships/customXml" Target="../ink/ink451.xml"/><Relationship Id="rId40" Type="http://schemas.openxmlformats.org/officeDocument/2006/relationships/customXml" Target="../ink/ink459.xml"/><Relationship Id="rId45" Type="http://schemas.openxmlformats.org/officeDocument/2006/relationships/image" Target="../media/image1090.png"/><Relationship Id="rId66" Type="http://schemas.openxmlformats.org/officeDocument/2006/relationships/customXml" Target="../ink/ink472.xml"/><Relationship Id="rId87" Type="http://schemas.openxmlformats.org/officeDocument/2006/relationships/image" Target="../media/image1300.png"/><Relationship Id="rId110" Type="http://schemas.openxmlformats.org/officeDocument/2006/relationships/customXml" Target="../ink/ink494.xml"/><Relationship Id="rId115" Type="http://schemas.openxmlformats.org/officeDocument/2006/relationships/image" Target="../media/image1440.png"/><Relationship Id="rId61" Type="http://schemas.openxmlformats.org/officeDocument/2006/relationships/image" Target="../media/image1170.png"/><Relationship Id="rId82" Type="http://schemas.openxmlformats.org/officeDocument/2006/relationships/customXml" Target="../ink/ink480.xml"/><Relationship Id="rId19" Type="http://schemas.openxmlformats.org/officeDocument/2006/relationships/image" Target="../media/image960.png"/><Relationship Id="rId14" Type="http://schemas.openxmlformats.org/officeDocument/2006/relationships/customXml" Target="../ink/ink446.xml"/><Relationship Id="rId30" Type="http://schemas.openxmlformats.org/officeDocument/2006/relationships/customXml" Target="../ink/ink454.xml"/><Relationship Id="rId35" Type="http://schemas.openxmlformats.org/officeDocument/2006/relationships/image" Target="../media/image1040.png"/><Relationship Id="rId56" Type="http://schemas.openxmlformats.org/officeDocument/2006/relationships/customXml" Target="../ink/ink467.xml"/><Relationship Id="rId77" Type="http://schemas.openxmlformats.org/officeDocument/2006/relationships/image" Target="../media/image1250.png"/><Relationship Id="rId100" Type="http://schemas.openxmlformats.org/officeDocument/2006/relationships/customXml" Target="../ink/ink489.xml"/><Relationship Id="rId105" Type="http://schemas.openxmlformats.org/officeDocument/2006/relationships/image" Target="../media/image1390.png"/><Relationship Id="rId8" Type="http://schemas.openxmlformats.org/officeDocument/2006/relationships/customXml" Target="../ink/ink443.xml"/><Relationship Id="rId51" Type="http://schemas.openxmlformats.org/officeDocument/2006/relationships/image" Target="../media/image1120.png"/><Relationship Id="rId72" Type="http://schemas.openxmlformats.org/officeDocument/2006/relationships/customXml" Target="../ink/ink475.xml"/><Relationship Id="rId93" Type="http://schemas.openxmlformats.org/officeDocument/2006/relationships/image" Target="../media/image1330.png"/><Relationship Id="rId98" Type="http://schemas.openxmlformats.org/officeDocument/2006/relationships/customXml" Target="../ink/ink488.xml"/><Relationship Id="rId3" Type="http://schemas.openxmlformats.org/officeDocument/2006/relationships/image" Target="../media/image880.png"/><Relationship Id="rId25" Type="http://schemas.openxmlformats.org/officeDocument/2006/relationships/image" Target="../media/image990.png"/><Relationship Id="rId46" Type="http://schemas.openxmlformats.org/officeDocument/2006/relationships/customXml" Target="../ink/ink462.xml"/><Relationship Id="rId67" Type="http://schemas.openxmlformats.org/officeDocument/2006/relationships/image" Target="../media/image1200.png"/><Relationship Id="rId116" Type="http://schemas.openxmlformats.org/officeDocument/2006/relationships/customXml" Target="../ink/ink497.xml"/><Relationship Id="rId20" Type="http://schemas.openxmlformats.org/officeDocument/2006/relationships/customXml" Target="../ink/ink449.xml"/><Relationship Id="rId41" Type="http://schemas.openxmlformats.org/officeDocument/2006/relationships/image" Target="../media/image1070.png"/><Relationship Id="rId62" Type="http://schemas.openxmlformats.org/officeDocument/2006/relationships/customXml" Target="../ink/ink470.xml"/><Relationship Id="rId83" Type="http://schemas.openxmlformats.org/officeDocument/2006/relationships/image" Target="../media/image1280.png"/><Relationship Id="rId88" Type="http://schemas.openxmlformats.org/officeDocument/2006/relationships/customXml" Target="../ink/ink483.xml"/><Relationship Id="rId111" Type="http://schemas.openxmlformats.org/officeDocument/2006/relationships/image" Target="../media/image1420.png"/><Relationship Id="rId15" Type="http://schemas.openxmlformats.org/officeDocument/2006/relationships/image" Target="../media/image940.png"/><Relationship Id="rId36" Type="http://schemas.openxmlformats.org/officeDocument/2006/relationships/customXml" Target="../ink/ink457.xml"/><Relationship Id="rId57" Type="http://schemas.openxmlformats.org/officeDocument/2006/relationships/image" Target="../media/image1150.png"/><Relationship Id="rId106" Type="http://schemas.openxmlformats.org/officeDocument/2006/relationships/customXml" Target="../ink/ink49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png"/><Relationship Id="rId9" Type="http://schemas.openxmlformats.org/officeDocument/2006/relationships/image" Target="../media/image4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LY2wxKSlN4E&amp;feature=related" TargetMode="External"/><Relationship Id="rId3" Type="http://schemas.openxmlformats.org/officeDocument/2006/relationships/hyperlink" Target="http://www.youtube.com/watch?v=XIJeg4esaJU&amp;feature=related" TargetMode="External"/><Relationship Id="rId7" Type="http://schemas.openxmlformats.org/officeDocument/2006/relationships/hyperlink" Target="http://www.youtube.com/watch?v=RxK4wFKlSmU&amp;feature=related" TargetMode="External"/><Relationship Id="rId2" Type="http://schemas.openxmlformats.org/officeDocument/2006/relationships/hyperlink" Target="http://www.youtube.com/watch?v=TIXNwi2RwJM&amp;feature=rela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HTdjVcRpmSM&amp;feature=related" TargetMode="External"/><Relationship Id="rId5" Type="http://schemas.openxmlformats.org/officeDocument/2006/relationships/hyperlink" Target="http://www.youtube.com/watch?v=wtscp4_KjX8&amp;feature=related" TargetMode="External"/><Relationship Id="rId4" Type="http://schemas.openxmlformats.org/officeDocument/2006/relationships/hyperlink" Target="http://www.youtube.com/watch?v=DVbwAH8zRJE&amp;feature=related" TargetMode="External"/><Relationship Id="rId9" Type="http://schemas.openxmlformats.org/officeDocument/2006/relationships/hyperlink" Target="https://www.youtube.com/watch?v=JNQAH3VMFTU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hyperlink" Target="http://www.citilearning.com.br/wp-content/uploads/2016/10/funcionamento-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hyperlink" Target="http://s3.amazonaws.com/magoo/ABAAABGocAI-38.jp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hyperlink" Target="http://www.comatreleco.com.br/wp-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1.png"/><Relationship Id="rId4" Type="http://schemas.openxmlformats.org/officeDocument/2006/relationships/image" Target="../media/image48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jp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5.jpg"/><Relationship Id="rId5" Type="http://schemas.openxmlformats.org/officeDocument/2006/relationships/image" Target="../media/image484.png"/><Relationship Id="rId4" Type="http://schemas.openxmlformats.org/officeDocument/2006/relationships/hyperlink" Target="http://picturestack.com/594/118/0ERfigura120sjmW.jpg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amnJK_zPeDE&amp;NR=1" TargetMode="External"/><Relationship Id="rId3" Type="http://schemas.openxmlformats.org/officeDocument/2006/relationships/hyperlink" Target="http://www.youtube.com/watch?v=8T_PhPYYGgk&amp;feature=related" TargetMode="External"/><Relationship Id="rId7" Type="http://schemas.openxmlformats.org/officeDocument/2006/relationships/hyperlink" Target="http://www.youtube.com/watch?v=_yGNcn3QTFo&amp;feature=related" TargetMode="External"/><Relationship Id="rId2" Type="http://schemas.openxmlformats.org/officeDocument/2006/relationships/hyperlink" Target="http://www.youtube.com/watch?v=HCGXw45Cu9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watch?v=OrY5yhuyI2M&amp;feature=related" TargetMode="External"/><Relationship Id="rId5" Type="http://schemas.openxmlformats.org/officeDocument/2006/relationships/hyperlink" Target="http://www.youtube.com/watch?v=4ePSfuz7GQo&amp;feature=related" TargetMode="External"/><Relationship Id="rId4" Type="http://schemas.openxmlformats.org/officeDocument/2006/relationships/hyperlink" Target="http://www.youtube.com/watch?v=TTUbwBqyBUY&amp;feature=related" TargetMode="External"/><Relationship Id="rId9" Type="http://schemas.openxmlformats.org/officeDocument/2006/relationships/hyperlink" Target="http://www.youtube.com/watch?NR=1&amp;v=MXELzFP4Ro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jp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ectronicdesign.com/content/content/63663/63663-table1.jpg" TargetMode="External"/><Relationship Id="rId5" Type="http://schemas.openxmlformats.org/officeDocument/2006/relationships/hyperlink" Target="http://www.electronicshub.org/wp-content/uploads/2014/12/01.jpg" TargetMode="External"/><Relationship Id="rId4" Type="http://schemas.openxmlformats.org/officeDocument/2006/relationships/image" Target="../media/image48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hyperlink" Target="http://machinedesign.com/site-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jp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4.jpg"/><Relationship Id="rId4" Type="http://schemas.openxmlformats.org/officeDocument/2006/relationships/image" Target="../media/image49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CgkTE0xzGA&amp;feature=related" TargetMode="External"/><Relationship Id="rId2" Type="http://schemas.openxmlformats.org/officeDocument/2006/relationships/hyperlink" Target="http://www.youtube.com/watch?v=-xrWq59fNgE&amp;feature=related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dJDZ07GVYY0&amp;feature=related" TargetMode="External"/><Relationship Id="rId4" Type="http://schemas.openxmlformats.org/officeDocument/2006/relationships/hyperlink" Target="http://www.youtube.com/watch?NR=1&amp;v=EaX_lFiO_2g" TargetMode="Externa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08.xml"/><Relationship Id="rId21" Type="http://schemas.openxmlformats.org/officeDocument/2006/relationships/image" Target="../media/image1880.png"/><Relationship Id="rId42" Type="http://schemas.openxmlformats.org/officeDocument/2006/relationships/customXml" Target="../ink/ink516.xml"/><Relationship Id="rId47" Type="http://schemas.openxmlformats.org/officeDocument/2006/relationships/image" Target="../media/image2011.png"/><Relationship Id="rId63" Type="http://schemas.openxmlformats.org/officeDocument/2006/relationships/image" Target="../media/image2090.png"/><Relationship Id="rId68" Type="http://schemas.openxmlformats.org/officeDocument/2006/relationships/customXml" Target="../ink/ink529.xml"/><Relationship Id="rId2" Type="http://schemas.openxmlformats.org/officeDocument/2006/relationships/hyperlink" Target="http://caldaro.com/wp-content/uploads/2015/03/Pos-sensor-Single-turn-" TargetMode="External"/><Relationship Id="rId16" Type="http://schemas.openxmlformats.org/officeDocument/2006/relationships/customXml" Target="../ink/ink503.xml"/><Relationship Id="rId29" Type="http://schemas.openxmlformats.org/officeDocument/2006/relationships/image" Target="../media/image1920.png"/><Relationship Id="rId11" Type="http://schemas.openxmlformats.org/officeDocument/2006/relationships/image" Target="../media/image1830.png"/><Relationship Id="rId24" Type="http://schemas.openxmlformats.org/officeDocument/2006/relationships/customXml" Target="../ink/ink507.xml"/><Relationship Id="rId32" Type="http://schemas.openxmlformats.org/officeDocument/2006/relationships/customXml" Target="../ink/ink511.xml"/><Relationship Id="rId37" Type="http://schemas.openxmlformats.org/officeDocument/2006/relationships/image" Target="../media/image1960.png"/><Relationship Id="rId40" Type="http://schemas.openxmlformats.org/officeDocument/2006/relationships/customXml" Target="../ink/ink515.xml"/><Relationship Id="rId45" Type="http://schemas.openxmlformats.org/officeDocument/2006/relationships/image" Target="../media/image2000.png"/><Relationship Id="rId53" Type="http://schemas.openxmlformats.org/officeDocument/2006/relationships/image" Target="../media/image2040.png"/><Relationship Id="rId58" Type="http://schemas.openxmlformats.org/officeDocument/2006/relationships/customXml" Target="../ink/ink524.xml"/><Relationship Id="rId66" Type="http://schemas.openxmlformats.org/officeDocument/2006/relationships/customXml" Target="../ink/ink528.xml"/><Relationship Id="rId5" Type="http://schemas.openxmlformats.org/officeDocument/2006/relationships/image" Target="../media/image497.jpg"/><Relationship Id="rId61" Type="http://schemas.openxmlformats.org/officeDocument/2006/relationships/image" Target="../media/image2080.png"/><Relationship Id="rId19" Type="http://schemas.openxmlformats.org/officeDocument/2006/relationships/image" Target="../media/image1870.png"/><Relationship Id="rId14" Type="http://schemas.openxmlformats.org/officeDocument/2006/relationships/customXml" Target="../ink/ink502.xml"/><Relationship Id="rId22" Type="http://schemas.openxmlformats.org/officeDocument/2006/relationships/customXml" Target="../ink/ink506.xml"/><Relationship Id="rId27" Type="http://schemas.openxmlformats.org/officeDocument/2006/relationships/image" Target="../media/image1911.png"/><Relationship Id="rId30" Type="http://schemas.openxmlformats.org/officeDocument/2006/relationships/customXml" Target="../ink/ink510.xml"/><Relationship Id="rId35" Type="http://schemas.openxmlformats.org/officeDocument/2006/relationships/image" Target="../media/image1950.png"/><Relationship Id="rId43" Type="http://schemas.openxmlformats.org/officeDocument/2006/relationships/image" Target="../media/image1990.png"/><Relationship Id="rId48" Type="http://schemas.openxmlformats.org/officeDocument/2006/relationships/customXml" Target="../ink/ink519.xml"/><Relationship Id="rId56" Type="http://schemas.openxmlformats.org/officeDocument/2006/relationships/customXml" Target="../ink/ink523.xml"/><Relationship Id="rId64" Type="http://schemas.openxmlformats.org/officeDocument/2006/relationships/customXml" Target="../ink/ink527.xml"/><Relationship Id="rId69" Type="http://schemas.openxmlformats.org/officeDocument/2006/relationships/image" Target="../media/image2120.png"/><Relationship Id="rId8" Type="http://schemas.openxmlformats.org/officeDocument/2006/relationships/customXml" Target="../ink/ink499.xml"/><Relationship Id="rId51" Type="http://schemas.openxmlformats.org/officeDocument/2006/relationships/image" Target="../media/image2030.png"/><Relationship Id="rId72" Type="http://schemas.openxmlformats.org/officeDocument/2006/relationships/customXml" Target="../ink/ink531.xml"/><Relationship Id="rId3" Type="http://schemas.openxmlformats.org/officeDocument/2006/relationships/hyperlink" Target="http://img.directindustry.com/images_di/photo-mg/12365-2806849.jpg" TargetMode="External"/><Relationship Id="rId12" Type="http://schemas.openxmlformats.org/officeDocument/2006/relationships/customXml" Target="../ink/ink501.xml"/><Relationship Id="rId17" Type="http://schemas.openxmlformats.org/officeDocument/2006/relationships/image" Target="../media/image1860.png"/><Relationship Id="rId25" Type="http://schemas.openxmlformats.org/officeDocument/2006/relationships/image" Target="../media/image1900.png"/><Relationship Id="rId33" Type="http://schemas.openxmlformats.org/officeDocument/2006/relationships/image" Target="../media/image1940.png"/><Relationship Id="rId38" Type="http://schemas.openxmlformats.org/officeDocument/2006/relationships/customXml" Target="../ink/ink514.xml"/><Relationship Id="rId46" Type="http://schemas.openxmlformats.org/officeDocument/2006/relationships/customXml" Target="../ink/ink518.xml"/><Relationship Id="rId59" Type="http://schemas.openxmlformats.org/officeDocument/2006/relationships/image" Target="../media/image2070.png"/><Relationship Id="rId67" Type="http://schemas.openxmlformats.org/officeDocument/2006/relationships/image" Target="../media/image2111.png"/><Relationship Id="rId20" Type="http://schemas.openxmlformats.org/officeDocument/2006/relationships/customXml" Target="../ink/ink505.xml"/><Relationship Id="rId41" Type="http://schemas.openxmlformats.org/officeDocument/2006/relationships/image" Target="../media/image1980.png"/><Relationship Id="rId54" Type="http://schemas.openxmlformats.org/officeDocument/2006/relationships/customXml" Target="../ink/ink522.xml"/><Relationship Id="rId62" Type="http://schemas.openxmlformats.org/officeDocument/2006/relationships/customXml" Target="../ink/ink526.xml"/><Relationship Id="rId70" Type="http://schemas.openxmlformats.org/officeDocument/2006/relationships/customXml" Target="../ink/ink5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15" Type="http://schemas.openxmlformats.org/officeDocument/2006/relationships/image" Target="../media/image1850.png"/><Relationship Id="rId23" Type="http://schemas.openxmlformats.org/officeDocument/2006/relationships/image" Target="../media/image1890.png"/><Relationship Id="rId28" Type="http://schemas.openxmlformats.org/officeDocument/2006/relationships/customXml" Target="../ink/ink509.xml"/><Relationship Id="rId36" Type="http://schemas.openxmlformats.org/officeDocument/2006/relationships/customXml" Target="../ink/ink513.xml"/><Relationship Id="rId49" Type="http://schemas.openxmlformats.org/officeDocument/2006/relationships/image" Target="../media/image2020.png"/><Relationship Id="rId57" Type="http://schemas.openxmlformats.org/officeDocument/2006/relationships/image" Target="../media/image2060.png"/><Relationship Id="rId10" Type="http://schemas.openxmlformats.org/officeDocument/2006/relationships/customXml" Target="../ink/ink500.xml"/><Relationship Id="rId31" Type="http://schemas.openxmlformats.org/officeDocument/2006/relationships/image" Target="../media/image1930.png"/><Relationship Id="rId44" Type="http://schemas.openxmlformats.org/officeDocument/2006/relationships/customXml" Target="../ink/ink517.xml"/><Relationship Id="rId52" Type="http://schemas.openxmlformats.org/officeDocument/2006/relationships/customXml" Target="../ink/ink521.xml"/><Relationship Id="rId60" Type="http://schemas.openxmlformats.org/officeDocument/2006/relationships/customXml" Target="../ink/ink525.xml"/><Relationship Id="rId65" Type="http://schemas.openxmlformats.org/officeDocument/2006/relationships/image" Target="../media/image2100.png"/><Relationship Id="rId73" Type="http://schemas.openxmlformats.org/officeDocument/2006/relationships/image" Target="../media/image2140.png"/><Relationship Id="rId4" Type="http://schemas.openxmlformats.org/officeDocument/2006/relationships/image" Target="../media/image496.png"/><Relationship Id="rId9" Type="http://schemas.openxmlformats.org/officeDocument/2006/relationships/image" Target="../media/image1820.png"/><Relationship Id="rId13" Type="http://schemas.openxmlformats.org/officeDocument/2006/relationships/image" Target="../media/image1840.png"/><Relationship Id="rId18" Type="http://schemas.openxmlformats.org/officeDocument/2006/relationships/customXml" Target="../ink/ink504.xml"/><Relationship Id="rId39" Type="http://schemas.openxmlformats.org/officeDocument/2006/relationships/image" Target="../media/image1970.png"/><Relationship Id="rId34" Type="http://schemas.openxmlformats.org/officeDocument/2006/relationships/customXml" Target="../ink/ink512.xml"/><Relationship Id="rId50" Type="http://schemas.openxmlformats.org/officeDocument/2006/relationships/customXml" Target="../ink/ink520.xml"/><Relationship Id="rId55" Type="http://schemas.openxmlformats.org/officeDocument/2006/relationships/image" Target="../media/image2050.png"/><Relationship Id="rId7" Type="http://schemas.openxmlformats.org/officeDocument/2006/relationships/image" Target="../media/image499.jpg"/><Relationship Id="rId71" Type="http://schemas.openxmlformats.org/officeDocument/2006/relationships/image" Target="../media/image2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hyperlink" Target="http://img.directindustry.com/images_di/photo-g/13745-7832131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jpg"/><Relationship Id="rId5" Type="http://schemas.openxmlformats.org/officeDocument/2006/relationships/image" Target="../media/image502.png"/><Relationship Id="rId4" Type="http://schemas.openxmlformats.org/officeDocument/2006/relationships/image" Target="../media/image50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spec.com/ImageRepository/LearnMore/201111/potvd0029fff" TargetMode="External"/><Relationship Id="rId7" Type="http://schemas.openxmlformats.org/officeDocument/2006/relationships/image" Target="../media/image507.png"/><Relationship Id="rId2" Type="http://schemas.openxmlformats.org/officeDocument/2006/relationships/hyperlink" Target="http://www.regner.es/wp-content/uploads/2015/11/Regner-MAGPOT-Linear-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6.png"/><Relationship Id="rId5" Type="http://schemas.openxmlformats.org/officeDocument/2006/relationships/image" Target="../media/image505.jpg"/><Relationship Id="rId4" Type="http://schemas.openxmlformats.org/officeDocument/2006/relationships/image" Target="../media/image50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2.xml"/><Relationship Id="rId13" Type="http://schemas.openxmlformats.org/officeDocument/2006/relationships/image" Target="../media/image2290.png"/><Relationship Id="rId18" Type="http://schemas.openxmlformats.org/officeDocument/2006/relationships/customXml" Target="../ink/ink537.xml"/><Relationship Id="rId26" Type="http://schemas.openxmlformats.org/officeDocument/2006/relationships/customXml" Target="../ink/ink541.xml"/><Relationship Id="rId3" Type="http://schemas.openxmlformats.org/officeDocument/2006/relationships/hyperlink" Target="http://www.anaheimautomation.com/images/encoder/Family%20-" TargetMode="External"/><Relationship Id="rId21" Type="http://schemas.openxmlformats.org/officeDocument/2006/relationships/image" Target="../media/image2330.png"/><Relationship Id="rId7" Type="http://schemas.openxmlformats.org/officeDocument/2006/relationships/image" Target="../media/image511.png"/><Relationship Id="rId12" Type="http://schemas.openxmlformats.org/officeDocument/2006/relationships/customXml" Target="../ink/ink534.xml"/><Relationship Id="rId17" Type="http://schemas.openxmlformats.org/officeDocument/2006/relationships/image" Target="../media/image2311.png"/><Relationship Id="rId25" Type="http://schemas.openxmlformats.org/officeDocument/2006/relationships/image" Target="../media/image2350.png"/><Relationship Id="rId2" Type="http://schemas.openxmlformats.org/officeDocument/2006/relationships/hyperlink" Target="http://caldaro.com/wp-content/uploads/2015/03/Pos-sensor-Single-turn-" TargetMode="External"/><Relationship Id="rId16" Type="http://schemas.openxmlformats.org/officeDocument/2006/relationships/customXml" Target="../ink/ink536.xml"/><Relationship Id="rId20" Type="http://schemas.openxmlformats.org/officeDocument/2006/relationships/customXml" Target="../ink/ink5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2280.png"/><Relationship Id="rId24" Type="http://schemas.openxmlformats.org/officeDocument/2006/relationships/customXml" Target="../ink/ink540.xml"/><Relationship Id="rId5" Type="http://schemas.openxmlformats.org/officeDocument/2006/relationships/image" Target="../media/image509.jpg"/><Relationship Id="rId15" Type="http://schemas.openxmlformats.org/officeDocument/2006/relationships/image" Target="../media/image2300.png"/><Relationship Id="rId23" Type="http://schemas.openxmlformats.org/officeDocument/2006/relationships/image" Target="../media/image2340.png"/><Relationship Id="rId10" Type="http://schemas.openxmlformats.org/officeDocument/2006/relationships/customXml" Target="../ink/ink533.xml"/><Relationship Id="rId19" Type="http://schemas.openxmlformats.org/officeDocument/2006/relationships/image" Target="../media/image2320.png"/><Relationship Id="rId4" Type="http://schemas.openxmlformats.org/officeDocument/2006/relationships/image" Target="../media/image508.png"/><Relationship Id="rId9" Type="http://schemas.openxmlformats.org/officeDocument/2006/relationships/image" Target="../media/image2270.png"/><Relationship Id="rId14" Type="http://schemas.openxmlformats.org/officeDocument/2006/relationships/customXml" Target="../ink/ink535.xml"/><Relationship Id="rId22" Type="http://schemas.openxmlformats.org/officeDocument/2006/relationships/customXml" Target="../ink/ink539.xml"/><Relationship Id="rId27" Type="http://schemas.openxmlformats.org/officeDocument/2006/relationships/image" Target="../media/image23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hyperlink" Target="http://www.e-driveonline.com/main/wp-content/uploads/2015/03/CUIFig2a.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28.xml"/><Relationship Id="rId21" Type="http://schemas.openxmlformats.org/officeDocument/2006/relationships/customXml" Target="../ink/ink19.xml"/><Relationship Id="rId34" Type="http://schemas.openxmlformats.org/officeDocument/2006/relationships/image" Target="../media/image27.png"/><Relationship Id="rId42" Type="http://schemas.openxmlformats.org/officeDocument/2006/relationships/image" Target="../media/image31.png"/><Relationship Id="rId47" Type="http://schemas.openxmlformats.org/officeDocument/2006/relationships/customXml" Target="../ink/ink32.xml"/><Relationship Id="rId50" Type="http://schemas.openxmlformats.org/officeDocument/2006/relationships/image" Target="../media/image35.png"/><Relationship Id="rId55" Type="http://schemas.openxmlformats.org/officeDocument/2006/relationships/customXml" Target="../ink/ink36.xml"/><Relationship Id="rId7" Type="http://schemas.openxmlformats.org/officeDocument/2006/relationships/customXml" Target="../ink/ink12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9" Type="http://schemas.openxmlformats.org/officeDocument/2006/relationships/customXml" Target="../ink/ink23.xml"/><Relationship Id="rId11" Type="http://schemas.openxmlformats.org/officeDocument/2006/relationships/customXml" Target="../ink/ink14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openxmlformats.org/officeDocument/2006/relationships/customXml" Target="../ink/ink27.xml"/><Relationship Id="rId40" Type="http://schemas.openxmlformats.org/officeDocument/2006/relationships/image" Target="../media/image30.png"/><Relationship Id="rId45" Type="http://schemas.openxmlformats.org/officeDocument/2006/relationships/customXml" Target="../ink/ink31.xml"/><Relationship Id="rId53" Type="http://schemas.openxmlformats.org/officeDocument/2006/relationships/customXml" Target="../ink/ink35.xml"/><Relationship Id="rId58" Type="http://schemas.openxmlformats.org/officeDocument/2006/relationships/image" Target="../media/image39.png"/><Relationship Id="rId5" Type="http://schemas.openxmlformats.org/officeDocument/2006/relationships/customXml" Target="../ink/ink11.xml"/><Relationship Id="rId19" Type="http://schemas.openxmlformats.org/officeDocument/2006/relationships/customXml" Target="../ink/ink18.xml"/><Relationship Id="rId4" Type="http://schemas.openxmlformats.org/officeDocument/2006/relationships/image" Target="../media/image12.png"/><Relationship Id="rId9" Type="http://schemas.openxmlformats.org/officeDocument/2006/relationships/customXml" Target="../ink/ink13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22.xml"/><Relationship Id="rId30" Type="http://schemas.openxmlformats.org/officeDocument/2006/relationships/image" Target="../media/image25.png"/><Relationship Id="rId35" Type="http://schemas.openxmlformats.org/officeDocument/2006/relationships/customXml" Target="../ink/ink26.xml"/><Relationship Id="rId43" Type="http://schemas.openxmlformats.org/officeDocument/2006/relationships/customXml" Target="../ink/ink30.xml"/><Relationship Id="rId48" Type="http://schemas.openxmlformats.org/officeDocument/2006/relationships/image" Target="../media/image34.png"/><Relationship Id="rId56" Type="http://schemas.openxmlformats.org/officeDocument/2006/relationships/image" Target="../media/image38.png"/><Relationship Id="rId8" Type="http://schemas.openxmlformats.org/officeDocument/2006/relationships/image" Target="../media/image14.png"/><Relationship Id="rId51" Type="http://schemas.openxmlformats.org/officeDocument/2006/relationships/customXml" Target="../ink/ink34.xml"/><Relationship Id="rId3" Type="http://schemas.openxmlformats.org/officeDocument/2006/relationships/customXml" Target="../ink/ink10.xml"/><Relationship Id="rId12" Type="http://schemas.openxmlformats.org/officeDocument/2006/relationships/image" Target="../media/image16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33" Type="http://schemas.openxmlformats.org/officeDocument/2006/relationships/customXml" Target="../ink/ink25.xml"/><Relationship Id="rId38" Type="http://schemas.openxmlformats.org/officeDocument/2006/relationships/image" Target="../media/image29.png"/><Relationship Id="rId46" Type="http://schemas.openxmlformats.org/officeDocument/2006/relationships/image" Target="../media/image33.png"/><Relationship Id="rId20" Type="http://schemas.openxmlformats.org/officeDocument/2006/relationships/image" Target="../media/image20.png"/><Relationship Id="rId41" Type="http://schemas.openxmlformats.org/officeDocument/2006/relationships/customXml" Target="../ink/ink29.xml"/><Relationship Id="rId5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49" Type="http://schemas.openxmlformats.org/officeDocument/2006/relationships/customXml" Target="../ink/ink33.xml"/><Relationship Id="rId57" Type="http://schemas.openxmlformats.org/officeDocument/2006/relationships/customXml" Target="../ink/ink37.xml"/><Relationship Id="rId10" Type="http://schemas.openxmlformats.org/officeDocument/2006/relationships/image" Target="../media/image15.png"/><Relationship Id="rId31" Type="http://schemas.openxmlformats.org/officeDocument/2006/relationships/customXml" Target="../ink/ink24.xml"/><Relationship Id="rId44" Type="http://schemas.openxmlformats.org/officeDocument/2006/relationships/image" Target="../media/image32.png"/><Relationship Id="rId52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0.png"/><Relationship Id="rId18" Type="http://schemas.openxmlformats.org/officeDocument/2006/relationships/customXml" Target="../ink/ink547.xml"/><Relationship Id="rId26" Type="http://schemas.openxmlformats.org/officeDocument/2006/relationships/customXml" Target="../ink/ink551.xml"/><Relationship Id="rId39" Type="http://schemas.openxmlformats.org/officeDocument/2006/relationships/image" Target="../media/image2580.png"/><Relationship Id="rId21" Type="http://schemas.openxmlformats.org/officeDocument/2006/relationships/image" Target="../media/image2490.png"/><Relationship Id="rId34" Type="http://schemas.openxmlformats.org/officeDocument/2006/relationships/customXml" Target="../ink/ink555.xml"/><Relationship Id="rId42" Type="http://schemas.openxmlformats.org/officeDocument/2006/relationships/customXml" Target="../ink/ink559.xml"/><Relationship Id="rId47" Type="http://schemas.openxmlformats.org/officeDocument/2006/relationships/image" Target="../media/image2620.png"/><Relationship Id="rId7" Type="http://schemas.openxmlformats.org/officeDocument/2006/relationships/hyperlink" Target="http://codeforfree.weebly.com/uploads/1/0/1/6/10160088/2176613_orig.jpg?2" TargetMode="External"/><Relationship Id="rId2" Type="http://schemas.openxmlformats.org/officeDocument/2006/relationships/image" Target="../media/image514.png"/><Relationship Id="rId16" Type="http://schemas.openxmlformats.org/officeDocument/2006/relationships/customXml" Target="../ink/ink546.xml"/><Relationship Id="rId29" Type="http://schemas.openxmlformats.org/officeDocument/2006/relationships/image" Target="../media/image25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amagawa-seiki.com/english/encoder/rotary02.jpg" TargetMode="External"/><Relationship Id="rId11" Type="http://schemas.openxmlformats.org/officeDocument/2006/relationships/image" Target="../media/image2440.png"/><Relationship Id="rId24" Type="http://schemas.openxmlformats.org/officeDocument/2006/relationships/customXml" Target="../ink/ink550.xml"/><Relationship Id="rId32" Type="http://schemas.openxmlformats.org/officeDocument/2006/relationships/customXml" Target="../ink/ink554.xml"/><Relationship Id="rId37" Type="http://schemas.openxmlformats.org/officeDocument/2006/relationships/image" Target="../media/image2570.png"/><Relationship Id="rId40" Type="http://schemas.openxmlformats.org/officeDocument/2006/relationships/customXml" Target="../ink/ink558.xml"/><Relationship Id="rId45" Type="http://schemas.openxmlformats.org/officeDocument/2006/relationships/image" Target="../media/image2611.png"/><Relationship Id="rId5" Type="http://schemas.openxmlformats.org/officeDocument/2006/relationships/image" Target="../media/image517.png"/><Relationship Id="rId15" Type="http://schemas.openxmlformats.org/officeDocument/2006/relationships/image" Target="../media/image2460.png"/><Relationship Id="rId23" Type="http://schemas.openxmlformats.org/officeDocument/2006/relationships/image" Target="../media/image2500.png"/><Relationship Id="rId28" Type="http://schemas.openxmlformats.org/officeDocument/2006/relationships/customXml" Target="../ink/ink552.xml"/><Relationship Id="rId36" Type="http://schemas.openxmlformats.org/officeDocument/2006/relationships/customXml" Target="../ink/ink556.xml"/><Relationship Id="rId10" Type="http://schemas.openxmlformats.org/officeDocument/2006/relationships/customXml" Target="../ink/ink543.xml"/><Relationship Id="rId19" Type="http://schemas.openxmlformats.org/officeDocument/2006/relationships/image" Target="../media/image2480.png"/><Relationship Id="rId31" Type="http://schemas.openxmlformats.org/officeDocument/2006/relationships/image" Target="../media/image2540.png"/><Relationship Id="rId44" Type="http://schemas.openxmlformats.org/officeDocument/2006/relationships/customXml" Target="../ink/ink560.xml"/><Relationship Id="rId4" Type="http://schemas.openxmlformats.org/officeDocument/2006/relationships/image" Target="../media/image516.png"/><Relationship Id="rId9" Type="http://schemas.openxmlformats.org/officeDocument/2006/relationships/image" Target="../media/image2430.png"/><Relationship Id="rId14" Type="http://schemas.openxmlformats.org/officeDocument/2006/relationships/customXml" Target="../ink/ink545.xml"/><Relationship Id="rId22" Type="http://schemas.openxmlformats.org/officeDocument/2006/relationships/customXml" Target="../ink/ink549.xml"/><Relationship Id="rId27" Type="http://schemas.openxmlformats.org/officeDocument/2006/relationships/image" Target="../media/image2520.png"/><Relationship Id="rId30" Type="http://schemas.openxmlformats.org/officeDocument/2006/relationships/customXml" Target="../ink/ink553.xml"/><Relationship Id="rId35" Type="http://schemas.openxmlformats.org/officeDocument/2006/relationships/image" Target="../media/image2560.png"/><Relationship Id="rId43" Type="http://schemas.openxmlformats.org/officeDocument/2006/relationships/image" Target="../media/image2600.png"/><Relationship Id="rId8" Type="http://schemas.openxmlformats.org/officeDocument/2006/relationships/customXml" Target="../ink/ink542.xml"/><Relationship Id="rId3" Type="http://schemas.openxmlformats.org/officeDocument/2006/relationships/image" Target="../media/image515.jpg"/><Relationship Id="rId12" Type="http://schemas.openxmlformats.org/officeDocument/2006/relationships/customXml" Target="../ink/ink544.xml"/><Relationship Id="rId17" Type="http://schemas.openxmlformats.org/officeDocument/2006/relationships/image" Target="../media/image2470.png"/><Relationship Id="rId25" Type="http://schemas.openxmlformats.org/officeDocument/2006/relationships/image" Target="../media/image2511.png"/><Relationship Id="rId33" Type="http://schemas.openxmlformats.org/officeDocument/2006/relationships/image" Target="../media/image2550.png"/><Relationship Id="rId38" Type="http://schemas.openxmlformats.org/officeDocument/2006/relationships/customXml" Target="../ink/ink557.xml"/><Relationship Id="rId46" Type="http://schemas.openxmlformats.org/officeDocument/2006/relationships/customXml" Target="../ink/ink561.xml"/><Relationship Id="rId20" Type="http://schemas.openxmlformats.org/officeDocument/2006/relationships/customXml" Target="../ink/ink548.xml"/><Relationship Id="rId41" Type="http://schemas.openxmlformats.org/officeDocument/2006/relationships/image" Target="../media/image25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jp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1.jpg"/><Relationship Id="rId4" Type="http://schemas.openxmlformats.org/officeDocument/2006/relationships/image" Target="../media/image5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jp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5.jpg"/><Relationship Id="rId4" Type="http://schemas.openxmlformats.org/officeDocument/2006/relationships/image" Target="../media/image5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jp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9.jpg"/><Relationship Id="rId4" Type="http://schemas.openxmlformats.org/officeDocument/2006/relationships/image" Target="../media/image5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jp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3.jpg"/><Relationship Id="rId4" Type="http://schemas.openxmlformats.org/officeDocument/2006/relationships/image" Target="../media/image5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Oq2jeHW7nE" TargetMode="External"/><Relationship Id="rId2" Type="http://schemas.openxmlformats.org/officeDocument/2006/relationships/hyperlink" Target="http://www.youtube.com/watch?v=4VjVwicJ6G4&amp;feature=related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BLkop-C4C_I&amp;feature=related" TargetMode="External"/><Relationship Id="rId4" Type="http://schemas.openxmlformats.org/officeDocument/2006/relationships/hyperlink" Target="http://www.youtube.com/watch?v=vqkTmx1oUmY&amp;feature=related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NR=1&amp;v=OPa70BJr2Y0" TargetMode="External"/><Relationship Id="rId2" Type="http://schemas.openxmlformats.org/officeDocument/2006/relationships/hyperlink" Target="http://www.youtube.com/watch?v=HI6pTcQvszo&amp;feature=related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watch?v=cn83jR2mchw" TargetMode="External"/><Relationship Id="rId5" Type="http://schemas.openxmlformats.org/officeDocument/2006/relationships/hyperlink" Target="http://www.youtube.com/watch?v=pAZGtymRMpg&amp;feature=related" TargetMode="External"/><Relationship Id="rId4" Type="http://schemas.openxmlformats.org/officeDocument/2006/relationships/hyperlink" Target="http://www.youtube.com/watch?v=cn83jR2mchw&amp;NR=1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0.png"/><Relationship Id="rId13" Type="http://schemas.openxmlformats.org/officeDocument/2006/relationships/customXml" Target="../ink/ink566.xml"/><Relationship Id="rId3" Type="http://schemas.openxmlformats.org/officeDocument/2006/relationships/image" Target="../media/image535.jpg"/><Relationship Id="rId7" Type="http://schemas.openxmlformats.org/officeDocument/2006/relationships/customXml" Target="../ink/ink563.xml"/><Relationship Id="rId12" Type="http://schemas.openxmlformats.org/officeDocument/2006/relationships/image" Target="../media/image2840.png"/><Relationship Id="rId2" Type="http://schemas.openxmlformats.org/officeDocument/2006/relationships/image" Target="../media/image534.png"/><Relationship Id="rId16" Type="http://schemas.openxmlformats.org/officeDocument/2006/relationships/image" Target="../media/image28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11.png"/><Relationship Id="rId11" Type="http://schemas.openxmlformats.org/officeDocument/2006/relationships/customXml" Target="../ink/ink565.xml"/><Relationship Id="rId5" Type="http://schemas.openxmlformats.org/officeDocument/2006/relationships/customXml" Target="../ink/ink562.xml"/><Relationship Id="rId15" Type="http://schemas.openxmlformats.org/officeDocument/2006/relationships/customXml" Target="../ink/ink567.xml"/><Relationship Id="rId10" Type="http://schemas.openxmlformats.org/officeDocument/2006/relationships/image" Target="../media/image2830.png"/><Relationship Id="rId4" Type="http://schemas.openxmlformats.org/officeDocument/2006/relationships/hyperlink" Target="http://aemstatic-ww2.azureedge.net/content/dam/VSD/print-" TargetMode="External"/><Relationship Id="rId9" Type="http://schemas.openxmlformats.org/officeDocument/2006/relationships/customXml" Target="../ink/ink564.xml"/><Relationship Id="rId14" Type="http://schemas.openxmlformats.org/officeDocument/2006/relationships/image" Target="../media/image28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hyperlink" Target="http://automatizace.hw.cz/files/turck_pi0115_hp_0.jpg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manncorp.com/media/wysiwy" TargetMode="External"/><Relationship Id="rId4" Type="http://schemas.openxmlformats.org/officeDocument/2006/relationships/image" Target="../media/image5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b6l1YG4Zqw&amp;feature=related" TargetMode="External"/><Relationship Id="rId2" Type="http://schemas.openxmlformats.org/officeDocument/2006/relationships/hyperlink" Target="http://www.youtube.com/watch?v=4kHcHnBCvrI&amp;feature=related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youtube.com/watch?v=4RgLAbv-OSo&amp;feature=relat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loverdigital.com.my/author/admin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jpg"/><Relationship Id="rId2" Type="http://schemas.openxmlformats.org/officeDocument/2006/relationships/image" Target="../media/image53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car-engineering-illustration.com/images/Vehicle-sensors_B.jpg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830" y="1884426"/>
            <a:ext cx="6927850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433705">
              <a:lnSpc>
                <a:spcPts val="5830"/>
              </a:lnSpc>
              <a:spcBef>
                <a:spcPts val="835"/>
              </a:spcBef>
            </a:pPr>
            <a:r>
              <a:rPr sz="5400" b="1" dirty="0">
                <a:latin typeface="Calibri"/>
                <a:cs typeface="Calibri"/>
              </a:rPr>
              <a:t>EL 71D - </a:t>
            </a:r>
            <a:r>
              <a:rPr sz="5400" b="1" spc="-20" dirty="0">
                <a:latin typeface="Calibri"/>
                <a:cs typeface="Calibri"/>
              </a:rPr>
              <a:t>Introdução </a:t>
            </a:r>
            <a:r>
              <a:rPr sz="5400" b="1" dirty="0">
                <a:latin typeface="Calibri"/>
                <a:cs typeface="Calibri"/>
              </a:rPr>
              <a:t>à  </a:t>
            </a:r>
            <a:r>
              <a:rPr sz="5400" b="1" spc="-15" dirty="0">
                <a:latin typeface="Calibri"/>
                <a:cs typeface="Calibri"/>
              </a:rPr>
              <a:t>Engenharia</a:t>
            </a:r>
            <a:r>
              <a:rPr sz="5400" b="1" spc="-45" dirty="0">
                <a:latin typeface="Calibri"/>
                <a:cs typeface="Calibri"/>
              </a:rPr>
              <a:t> </a:t>
            </a:r>
            <a:r>
              <a:rPr sz="5400" b="1" spc="-20" dirty="0">
                <a:latin typeface="Calibri"/>
                <a:cs typeface="Calibri"/>
              </a:rPr>
              <a:t>Mecatrônica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14599"/>
              </a:lnSpc>
              <a:spcBef>
                <a:spcPts val="100"/>
              </a:spcBef>
            </a:pPr>
            <a:r>
              <a:rPr spc="-45" dirty="0"/>
              <a:t>Prof. </a:t>
            </a:r>
            <a:r>
              <a:rPr spc="-10" dirty="0"/>
              <a:t>Sérgio Leandro </a:t>
            </a:r>
            <a:r>
              <a:rPr spc="-5" dirty="0"/>
              <a:t>Stebel  </a:t>
            </a:r>
            <a:r>
              <a:rPr spc="-45" dirty="0"/>
              <a:t>Prof. </a:t>
            </a:r>
            <a:r>
              <a:rPr spc="-5" dirty="0"/>
              <a:t>Gilson </a:t>
            </a:r>
            <a:r>
              <a:rPr spc="-30" dirty="0"/>
              <a:t>Yukio</a:t>
            </a:r>
            <a:r>
              <a:rPr spc="-5" dirty="0"/>
              <a:t> </a:t>
            </a:r>
            <a:r>
              <a:rPr spc="-15" dirty="0"/>
              <a:t>Sato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3911" y="6487159"/>
            <a:ext cx="6717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http://www.netmagmedia.co.uk/wp-content/uploads/2015/05/EnOcean_Alliance_Building_Automation.jpg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96" y="315468"/>
            <a:ext cx="8993124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9802" y="962406"/>
            <a:ext cx="12166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5914" y="1689938"/>
            <a:ext cx="7755890" cy="3688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Calibri"/>
              <a:buChar char="•"/>
              <a:tabLst>
                <a:tab pos="241300" algn="l"/>
              </a:tabLst>
            </a:pPr>
            <a:r>
              <a:rPr sz="2400" b="1" spc="-10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orientação</a:t>
            </a:r>
            <a:endParaRPr sz="2400">
              <a:latin typeface="Calibri"/>
              <a:cs typeface="Calibri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30"/>
              </a:spcBef>
              <a:buChar char="•"/>
              <a:tabLst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chaves fim-de-curso, magnético, interruptor </a:t>
            </a:r>
            <a:r>
              <a:rPr sz="2000" spc="-5" dirty="0">
                <a:latin typeface="Calibri"/>
                <a:cs typeface="Calibri"/>
              </a:rPr>
              <a:t>de lâminas,  potenciométricos, </a:t>
            </a:r>
            <a:r>
              <a:rPr sz="2000" i="1" spc="-5" dirty="0">
                <a:latin typeface="Calibri"/>
                <a:cs typeface="Calibri"/>
              </a:rPr>
              <a:t>encoder </a:t>
            </a:r>
            <a:r>
              <a:rPr sz="2000" spc="-10" dirty="0">
                <a:latin typeface="Calibri"/>
                <a:cs typeface="Calibri"/>
              </a:rPr>
              <a:t>incremental, </a:t>
            </a:r>
            <a:r>
              <a:rPr sz="2000" i="1" spc="-5" dirty="0">
                <a:latin typeface="Calibri"/>
                <a:cs typeface="Calibri"/>
              </a:rPr>
              <a:t>encoder </a:t>
            </a:r>
            <a:r>
              <a:rPr sz="2000" spc="-10" dirty="0">
                <a:latin typeface="Calibri"/>
                <a:cs typeface="Calibri"/>
              </a:rPr>
              <a:t>absoluto, </a:t>
            </a:r>
            <a:r>
              <a:rPr sz="2000" i="1" dirty="0">
                <a:latin typeface="Calibri"/>
                <a:cs typeface="Calibri"/>
              </a:rPr>
              <a:t>resolvers</a:t>
            </a:r>
            <a:r>
              <a:rPr sz="2000" dirty="0">
                <a:latin typeface="Calibri"/>
                <a:cs typeface="Calibri"/>
              </a:rPr>
              <a:t>,  </a:t>
            </a:r>
            <a:r>
              <a:rPr sz="2000" spc="-10" dirty="0">
                <a:latin typeface="Calibri"/>
                <a:cs typeface="Calibri"/>
              </a:rPr>
              <a:t>ultrassônico</a:t>
            </a:r>
            <a:endParaRPr sz="2000">
              <a:latin typeface="Calibri"/>
              <a:cs typeface="Calibri"/>
            </a:endParaRPr>
          </a:p>
          <a:p>
            <a:pPr marL="307975" indent="-295910">
              <a:lnSpc>
                <a:spcPts val="2855"/>
              </a:lnSpc>
              <a:buFont typeface="Calibri"/>
              <a:buChar char="•"/>
              <a:tabLst>
                <a:tab pos="308610" algn="l"/>
              </a:tabLst>
            </a:pPr>
            <a:r>
              <a:rPr sz="2400" b="1" spc="-15" dirty="0">
                <a:latin typeface="Calibri"/>
                <a:cs typeface="Calibri"/>
              </a:rPr>
              <a:t>Força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ts val="2385"/>
              </a:lnSpc>
              <a:spcBef>
                <a:spcPts val="25"/>
              </a:spcBef>
              <a:buChar char="•"/>
              <a:tabLst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extensômetros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strain-gages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ts val="2865"/>
              </a:lnSpc>
              <a:buFont typeface="Calibri"/>
              <a:buChar char="•"/>
              <a:tabLst>
                <a:tab pos="241300" algn="l"/>
              </a:tabLst>
            </a:pPr>
            <a:r>
              <a:rPr sz="2400" b="1" spc="-60" dirty="0">
                <a:latin typeface="Calibri"/>
                <a:cs typeface="Calibri"/>
              </a:rPr>
              <a:t>Tato</a:t>
            </a:r>
            <a:endParaRPr sz="2400">
              <a:latin typeface="Calibri"/>
              <a:cs typeface="Calibri"/>
            </a:endParaRPr>
          </a:p>
          <a:p>
            <a:pPr marL="307975" indent="-295910">
              <a:lnSpc>
                <a:spcPct val="100000"/>
              </a:lnSpc>
              <a:buFont typeface="Calibri"/>
              <a:buChar char="•"/>
              <a:tabLst>
                <a:tab pos="308610" algn="l"/>
              </a:tabLst>
            </a:pPr>
            <a:r>
              <a:rPr sz="2400" b="1" spc="-20" dirty="0">
                <a:latin typeface="Calibri"/>
                <a:cs typeface="Calibri"/>
              </a:rPr>
              <a:t>Velocidade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ts val="2385"/>
              </a:lnSpc>
              <a:spcBef>
                <a:spcPts val="35"/>
              </a:spcBef>
              <a:buChar char="•"/>
              <a:tabLst>
                <a:tab pos="698500" algn="l"/>
              </a:tabLst>
            </a:pPr>
            <a:r>
              <a:rPr sz="2000" spc="-20" dirty="0">
                <a:latin typeface="Calibri"/>
                <a:cs typeface="Calibri"/>
              </a:rPr>
              <a:t>tacogerador,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tacômetro</a:t>
            </a:r>
            <a:endParaRPr sz="2000">
              <a:latin typeface="Calibri"/>
              <a:cs typeface="Calibri"/>
            </a:endParaRPr>
          </a:p>
          <a:p>
            <a:pPr marL="307975" indent="-295910">
              <a:lnSpc>
                <a:spcPts val="2865"/>
              </a:lnSpc>
              <a:buFont typeface="Calibri"/>
              <a:buChar char="•"/>
              <a:tabLst>
                <a:tab pos="308610" algn="l"/>
              </a:tabLst>
            </a:pPr>
            <a:r>
              <a:rPr sz="2400" b="1" spc="-10" dirty="0">
                <a:latin typeface="Calibri"/>
                <a:cs typeface="Calibri"/>
              </a:rPr>
              <a:t>Pressão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5"/>
              </a:spcBef>
              <a:buChar char="•"/>
              <a:tabLst>
                <a:tab pos="698500" algn="l"/>
              </a:tabLst>
            </a:pPr>
            <a:r>
              <a:rPr sz="2000" spc="-5" dirty="0">
                <a:latin typeface="Calibri"/>
                <a:cs typeface="Calibri"/>
              </a:rPr>
              <a:t>capacitivos,</a:t>
            </a:r>
            <a:r>
              <a:rPr sz="2000" spc="-10" dirty="0">
                <a:latin typeface="Calibri"/>
                <a:cs typeface="Calibri"/>
              </a:rPr>
              <a:t> piezoelétricos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EC4906E0-BC16-4FC9-959B-20B2C77BD1FC}"/>
              </a:ext>
            </a:extLst>
          </p:cNvPr>
          <p:cNvGrpSpPr/>
          <p:nvPr/>
        </p:nvGrpSpPr>
        <p:grpSpPr>
          <a:xfrm>
            <a:off x="4910662" y="2604764"/>
            <a:ext cx="3759120" cy="3011040"/>
            <a:chOff x="4910662" y="2604764"/>
            <a:chExt cx="3759120" cy="30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C59FD20B-DBBC-4AE1-888F-24D19B340956}"/>
                    </a:ext>
                  </a:extLst>
                </p14:cNvPr>
                <p14:cNvContentPartPr/>
                <p14:nvPr/>
              </p14:nvContentPartPr>
              <p14:xfrm>
                <a:off x="5984902" y="3540764"/>
                <a:ext cx="271800" cy="308160"/>
              </p14:xfrm>
            </p:contentPart>
          </mc:Choice>
          <mc:Fallback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C59FD20B-DBBC-4AE1-888F-24D19B3409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80582" y="3536444"/>
                  <a:ext cx="280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2E4D4B94-51D0-4B26-A480-9F23AD53340A}"/>
                    </a:ext>
                  </a:extLst>
                </p14:cNvPr>
                <p14:cNvContentPartPr/>
                <p14:nvPr/>
              </p14:nvContentPartPr>
              <p14:xfrm>
                <a:off x="6048262" y="3512324"/>
                <a:ext cx="362520" cy="64080"/>
              </p14:xfrm>
            </p:contentPart>
          </mc:Choice>
          <mc:Fallback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2E4D4B94-51D0-4B26-A480-9F23AD5334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43942" y="3508004"/>
                  <a:ext cx="371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15BADB53-B1E5-4338-A3E7-E85DEFDA9444}"/>
                    </a:ext>
                  </a:extLst>
                </p14:cNvPr>
                <p14:cNvContentPartPr/>
                <p14:nvPr/>
              </p14:nvContentPartPr>
              <p14:xfrm>
                <a:off x="6396382" y="3513764"/>
                <a:ext cx="132480" cy="172080"/>
              </p14:xfrm>
            </p:contentPart>
          </mc:Choice>
          <mc:Fallback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15BADB53-B1E5-4338-A3E7-E85DEFDA94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92062" y="3509444"/>
                  <a:ext cx="141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1EBA8E46-663C-4F33-BB14-33DAE6B8695E}"/>
                    </a:ext>
                  </a:extLst>
                </p14:cNvPr>
                <p14:cNvContentPartPr/>
                <p14:nvPr/>
              </p14:nvContentPartPr>
              <p14:xfrm>
                <a:off x="6158782" y="3777284"/>
                <a:ext cx="362520" cy="131040"/>
              </p14:xfrm>
            </p:contentPart>
          </mc:Choice>
          <mc:Fallback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1EBA8E46-663C-4F33-BB14-33DAE6B869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4462" y="3772964"/>
                  <a:ext cx="371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B4BFAFA-2D1A-4F56-95FD-8889998E8945}"/>
                    </a:ext>
                  </a:extLst>
                </p14:cNvPr>
                <p14:cNvContentPartPr/>
                <p14:nvPr/>
              </p14:nvContentPartPr>
              <p14:xfrm>
                <a:off x="6159142" y="3650204"/>
                <a:ext cx="406440" cy="235800"/>
              </p14:xfrm>
            </p:contentPart>
          </mc:Choice>
          <mc:Fallback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B4BFAFA-2D1A-4F56-95FD-8889998E89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54822" y="3645884"/>
                  <a:ext cx="415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29789D65-B37B-49E9-9339-B4F69C2631AB}"/>
                    </a:ext>
                  </a:extLst>
                </p14:cNvPr>
                <p14:cNvContentPartPr/>
                <p14:nvPr/>
              </p14:nvContentPartPr>
              <p14:xfrm>
                <a:off x="5659822" y="3678644"/>
                <a:ext cx="450720" cy="241200"/>
              </p14:xfrm>
            </p:contentPart>
          </mc:Choice>
          <mc:Fallback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29789D65-B37B-49E9-9339-B4F69C2631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55502" y="3674324"/>
                  <a:ext cx="459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5E8138B8-F936-4198-B224-6A0B6AAB6073}"/>
                    </a:ext>
                  </a:extLst>
                </p14:cNvPr>
                <p14:cNvContentPartPr/>
                <p14:nvPr/>
              </p14:nvContentPartPr>
              <p14:xfrm>
                <a:off x="5673142" y="3667124"/>
                <a:ext cx="472320" cy="30276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5E8138B8-F936-4198-B224-6A0B6AAB60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8822" y="3662804"/>
                  <a:ext cx="480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658B3EA7-6177-4ADA-A591-A3DD42ED568F}"/>
                    </a:ext>
                  </a:extLst>
                </p14:cNvPr>
                <p14:cNvContentPartPr/>
                <p14:nvPr/>
              </p14:nvContentPartPr>
              <p14:xfrm>
                <a:off x="6484582" y="3423764"/>
                <a:ext cx="866520" cy="13860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658B3EA7-6177-4ADA-A591-A3DD42ED56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80262" y="3419444"/>
                  <a:ext cx="875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02C46A48-2224-4552-8ADC-F5CDE1A34225}"/>
                    </a:ext>
                  </a:extLst>
                </p14:cNvPr>
                <p14:cNvContentPartPr/>
                <p14:nvPr/>
              </p14:nvContentPartPr>
              <p14:xfrm>
                <a:off x="6537142" y="3511964"/>
                <a:ext cx="750600" cy="167400"/>
              </p14:xfrm>
            </p:contentPart>
          </mc:Choice>
          <mc:Fallback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02C46A48-2224-4552-8ADC-F5CDE1A342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2822" y="3507644"/>
                  <a:ext cx="759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A268C6A8-8524-4195-A9E0-9AD5DD419906}"/>
                    </a:ext>
                  </a:extLst>
                </p14:cNvPr>
                <p14:cNvContentPartPr/>
                <p14:nvPr/>
              </p14:nvContentPartPr>
              <p14:xfrm>
                <a:off x="6486382" y="3601604"/>
                <a:ext cx="1084680" cy="166320"/>
              </p14:xfrm>
            </p:contentPart>
          </mc:Choice>
          <mc:Fallback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A268C6A8-8524-4195-A9E0-9AD5DD4199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82062" y="3597284"/>
                  <a:ext cx="1093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0F236BEC-B34E-4C40-BB58-3A398FF72DA9}"/>
                    </a:ext>
                  </a:extLst>
                </p14:cNvPr>
                <p14:cNvContentPartPr/>
                <p14:nvPr/>
              </p14:nvContentPartPr>
              <p14:xfrm>
                <a:off x="7197382" y="3520964"/>
                <a:ext cx="46440" cy="42840"/>
              </p14:xfrm>
            </p:contentPart>
          </mc:Choice>
          <mc:Fallback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0F236BEC-B34E-4C40-BB58-3A398FF72D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93062" y="3516644"/>
                  <a:ext cx="55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8A6F7FD1-9529-41E2-BB8B-F572EF998AB6}"/>
                    </a:ext>
                  </a:extLst>
                </p14:cNvPr>
                <p14:cNvContentPartPr/>
                <p14:nvPr/>
              </p14:nvContentPartPr>
              <p14:xfrm>
                <a:off x="7199182" y="3442124"/>
                <a:ext cx="437760" cy="121680"/>
              </p14:xfrm>
            </p:contentPart>
          </mc:Choice>
          <mc:Fallback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8A6F7FD1-9529-41E2-BB8B-F572EF998A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94862" y="3437804"/>
                  <a:ext cx="446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68AF872D-44AE-4249-84DA-DA025BCAD693}"/>
                    </a:ext>
                  </a:extLst>
                </p14:cNvPr>
                <p14:cNvContentPartPr/>
                <p14:nvPr/>
              </p14:nvContentPartPr>
              <p14:xfrm>
                <a:off x="7339942" y="3357164"/>
                <a:ext cx="268560" cy="50040"/>
              </p14:xfrm>
            </p:contentPart>
          </mc:Choice>
          <mc:Fallback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68AF872D-44AE-4249-84DA-DA025BCAD6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35622" y="3352844"/>
                  <a:ext cx="277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DB714C94-C398-4078-BA6A-D8652CB4C1E9}"/>
                    </a:ext>
                  </a:extLst>
                </p14:cNvPr>
                <p14:cNvContentPartPr/>
                <p14:nvPr/>
              </p14:nvContentPartPr>
              <p14:xfrm>
                <a:off x="7542622" y="3594764"/>
                <a:ext cx="99000" cy="9360"/>
              </p14:xfrm>
            </p:contentPart>
          </mc:Choice>
          <mc:Fallback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DB714C94-C398-4078-BA6A-D8652CB4C1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38302" y="3590444"/>
                  <a:ext cx="107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5C8F0E02-12FD-43F1-A6AF-96DBCC63B6FF}"/>
                    </a:ext>
                  </a:extLst>
                </p14:cNvPr>
                <p14:cNvContentPartPr/>
                <p14:nvPr/>
              </p14:nvContentPartPr>
              <p14:xfrm>
                <a:off x="7683382" y="3321164"/>
                <a:ext cx="8640" cy="1080"/>
              </p14:xfrm>
            </p:contentPart>
          </mc:Choice>
          <mc:Fallback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5C8F0E02-12FD-43F1-A6AF-96DBCC63B6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79062" y="3316844"/>
                  <a:ext cx="172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EE2A95B6-BAAD-4E56-ADC1-8E5D7FD8EF54}"/>
                    </a:ext>
                  </a:extLst>
                </p14:cNvPr>
                <p14:cNvContentPartPr/>
                <p14:nvPr/>
              </p14:nvContentPartPr>
              <p14:xfrm>
                <a:off x="7528582" y="3295244"/>
                <a:ext cx="294120" cy="310680"/>
              </p14:xfrm>
            </p:contentPart>
          </mc:Choice>
          <mc:Fallback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EE2A95B6-BAAD-4E56-ADC1-8E5D7FD8EF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24262" y="3290924"/>
                  <a:ext cx="302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231DA2B2-B50D-4E42-8AFA-ABD5D66AB282}"/>
                    </a:ext>
                  </a:extLst>
                </p14:cNvPr>
                <p14:cNvContentPartPr/>
                <p14:nvPr/>
              </p14:nvContentPartPr>
              <p14:xfrm>
                <a:off x="7658542" y="3102284"/>
                <a:ext cx="309960" cy="209880"/>
              </p14:xfrm>
            </p:contentPart>
          </mc:Choice>
          <mc:Fallback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231DA2B2-B50D-4E42-8AFA-ABD5D66AB2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54222" y="3097964"/>
                  <a:ext cx="318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DFE350F1-D173-4FFC-B4DC-968026D59E6C}"/>
                    </a:ext>
                  </a:extLst>
                </p14:cNvPr>
                <p14:cNvContentPartPr/>
                <p14:nvPr/>
              </p14:nvContentPartPr>
              <p14:xfrm>
                <a:off x="7962382" y="3117764"/>
                <a:ext cx="180360" cy="282600"/>
              </p14:xfrm>
            </p:contentPart>
          </mc:Choice>
          <mc:Fallback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DFE350F1-D173-4FFC-B4DC-968026D59E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58062" y="3113444"/>
                  <a:ext cx="189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BF592342-E9D7-40DE-B636-71C52B6AFB3B}"/>
                    </a:ext>
                  </a:extLst>
                </p14:cNvPr>
                <p14:cNvContentPartPr/>
                <p14:nvPr/>
              </p14:nvContentPartPr>
              <p14:xfrm>
                <a:off x="7759342" y="3270404"/>
                <a:ext cx="383040" cy="268920"/>
              </p14:xfrm>
            </p:contentPart>
          </mc:Choice>
          <mc:Fallback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BF592342-E9D7-40DE-B636-71C52B6AFB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55022" y="3266084"/>
                  <a:ext cx="391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79308B30-DF55-4575-9A71-66D1F31F6EBD}"/>
                    </a:ext>
                  </a:extLst>
                </p14:cNvPr>
                <p14:cNvContentPartPr/>
                <p14:nvPr/>
              </p14:nvContentPartPr>
              <p14:xfrm>
                <a:off x="8063902" y="2969084"/>
                <a:ext cx="266400" cy="191520"/>
              </p14:xfrm>
            </p:contentPart>
          </mc:Choice>
          <mc:Fallback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79308B30-DF55-4575-9A71-66D1F31F6E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59582" y="2964764"/>
                  <a:ext cx="275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86B50C42-2EF8-4D17-808A-A5102792498F}"/>
                    </a:ext>
                  </a:extLst>
                </p14:cNvPr>
                <p14:cNvContentPartPr/>
                <p14:nvPr/>
              </p14:nvContentPartPr>
              <p14:xfrm>
                <a:off x="8146342" y="2932724"/>
                <a:ext cx="243360" cy="212040"/>
              </p14:xfrm>
            </p:contentPart>
          </mc:Choice>
          <mc:Fallback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86B50C42-2EF8-4D17-808A-A510279249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42022" y="2928404"/>
                  <a:ext cx="252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57B25452-70FB-4B83-9730-AC4D73003563}"/>
                    </a:ext>
                  </a:extLst>
                </p14:cNvPr>
                <p14:cNvContentPartPr/>
                <p14:nvPr/>
              </p14:nvContentPartPr>
              <p14:xfrm>
                <a:off x="5668462" y="3736964"/>
                <a:ext cx="23040" cy="32400"/>
              </p14:xfrm>
            </p:contentPart>
          </mc:Choice>
          <mc:Fallback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57B25452-70FB-4B83-9730-AC4D730035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64142" y="3732644"/>
                  <a:ext cx="31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7135DE62-603D-419E-BBC3-D5D7407CFC1C}"/>
                    </a:ext>
                  </a:extLst>
                </p14:cNvPr>
                <p14:cNvContentPartPr/>
                <p14:nvPr/>
              </p14:nvContentPartPr>
              <p14:xfrm>
                <a:off x="5680342" y="3576764"/>
                <a:ext cx="15120" cy="337680"/>
              </p14:xfrm>
            </p:contentPart>
          </mc:Choice>
          <mc:Fallback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7135DE62-603D-419E-BBC3-D5D7407CFC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76022" y="3572444"/>
                  <a:ext cx="23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F203D81C-4D61-479E-81BF-C36CE22D0678}"/>
                    </a:ext>
                  </a:extLst>
                </p14:cNvPr>
                <p14:cNvContentPartPr/>
                <p14:nvPr/>
              </p14:nvContentPartPr>
              <p14:xfrm>
                <a:off x="5703382" y="3786284"/>
                <a:ext cx="5400" cy="70560"/>
              </p14:xfrm>
            </p:contentPart>
          </mc:Choice>
          <mc:Fallback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F203D81C-4D61-479E-81BF-C36CE22D067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99062" y="3781964"/>
                  <a:ext cx="14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10B6453A-691C-4FBA-882A-CEAA9B43BD14}"/>
                    </a:ext>
                  </a:extLst>
                </p14:cNvPr>
                <p14:cNvContentPartPr/>
                <p14:nvPr/>
              </p14:nvContentPartPr>
              <p14:xfrm>
                <a:off x="5661622" y="3573524"/>
                <a:ext cx="68760" cy="403920"/>
              </p14:xfrm>
            </p:contentPart>
          </mc:Choice>
          <mc:Fallback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10B6453A-691C-4FBA-882A-CEAA9B43BD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7302" y="3569204"/>
                  <a:ext cx="774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5A9EA86A-2E7D-4F87-8D3D-C08BCBDB6E9C}"/>
                    </a:ext>
                  </a:extLst>
                </p14:cNvPr>
                <p14:cNvContentPartPr/>
                <p14:nvPr/>
              </p14:nvContentPartPr>
              <p14:xfrm>
                <a:off x="6051862" y="3667124"/>
                <a:ext cx="18000" cy="14040"/>
              </p14:xfrm>
            </p:contentPart>
          </mc:Choice>
          <mc:Fallback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5A9EA86A-2E7D-4F87-8D3D-C08BCBDB6E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47542" y="3662804"/>
                  <a:ext cx="26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B41E99A2-FBAF-4DAD-B44D-6CA1BA7C1B49}"/>
                    </a:ext>
                  </a:extLst>
                </p14:cNvPr>
                <p14:cNvContentPartPr/>
                <p14:nvPr/>
              </p14:nvContentPartPr>
              <p14:xfrm>
                <a:off x="6082102" y="3664244"/>
                <a:ext cx="43560" cy="59040"/>
              </p14:xfrm>
            </p:contentPart>
          </mc:Choice>
          <mc:Fallback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B41E99A2-FBAF-4DAD-B44D-6CA1BA7C1B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77782" y="3659924"/>
                  <a:ext cx="52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6BAE671E-AEA0-433B-A0D4-1CA7683E0951}"/>
                    </a:ext>
                  </a:extLst>
                </p14:cNvPr>
                <p14:cNvContentPartPr/>
                <p14:nvPr/>
              </p14:nvContentPartPr>
              <p14:xfrm>
                <a:off x="8355142" y="2927324"/>
                <a:ext cx="48960" cy="59400"/>
              </p14:xfrm>
            </p:contentPart>
          </mc:Choice>
          <mc:Fallback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6BAE671E-AEA0-433B-A0D4-1CA7683E09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50822" y="2923004"/>
                  <a:ext cx="57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D9454F19-D245-4454-9A20-41A4D8B7ABFA}"/>
                    </a:ext>
                  </a:extLst>
                </p14:cNvPr>
                <p14:cNvContentPartPr/>
                <p14:nvPr/>
              </p14:nvContentPartPr>
              <p14:xfrm>
                <a:off x="8390422" y="2604764"/>
                <a:ext cx="23040" cy="340200"/>
              </p14:xfrm>
            </p:contentPart>
          </mc:Choice>
          <mc:Fallback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D9454F19-D245-4454-9A20-41A4D8B7AB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86102" y="2600444"/>
                  <a:ext cx="316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ACB494E9-601D-483F-A21E-6F5460479AFB}"/>
                    </a:ext>
                  </a:extLst>
                </p14:cNvPr>
                <p14:cNvContentPartPr/>
                <p14:nvPr/>
              </p14:nvContentPartPr>
              <p14:xfrm>
                <a:off x="8381062" y="2635724"/>
                <a:ext cx="43920" cy="68040"/>
              </p14:xfrm>
            </p:contentPart>
          </mc:Choice>
          <mc:Fallback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ACB494E9-601D-483F-A21E-6F5460479A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76742" y="2631404"/>
                  <a:ext cx="52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5CAD83C5-BB55-4250-9081-EB5215B14799}"/>
                    </a:ext>
                  </a:extLst>
                </p14:cNvPr>
                <p14:cNvContentPartPr/>
                <p14:nvPr/>
              </p14:nvContentPartPr>
              <p14:xfrm>
                <a:off x="8350462" y="2658044"/>
                <a:ext cx="15840" cy="295200"/>
              </p14:xfrm>
            </p:contentPart>
          </mc:Choice>
          <mc:Fallback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5CAD83C5-BB55-4250-9081-EB5215B147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46142" y="2653724"/>
                  <a:ext cx="24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E275AB28-804B-405F-86A8-B01CB5C4A92B}"/>
                    </a:ext>
                  </a:extLst>
                </p14:cNvPr>
                <p14:cNvContentPartPr/>
                <p14:nvPr/>
              </p14:nvContentPartPr>
              <p14:xfrm>
                <a:off x="7160662" y="4170404"/>
                <a:ext cx="106560" cy="904680"/>
              </p14:xfrm>
            </p:contentPart>
          </mc:Choice>
          <mc:Fallback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E275AB28-804B-405F-86A8-B01CB5C4A9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56342" y="4166084"/>
                  <a:ext cx="11520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F5D78E01-33E7-49C0-96CB-9B88838ED44C}"/>
                    </a:ext>
                  </a:extLst>
                </p14:cNvPr>
                <p14:cNvContentPartPr/>
                <p14:nvPr/>
              </p14:nvContentPartPr>
              <p14:xfrm>
                <a:off x="7933942" y="4023164"/>
                <a:ext cx="21960" cy="1170000"/>
              </p14:xfrm>
            </p:contentPart>
          </mc:Choice>
          <mc:Fallback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F5D78E01-33E7-49C0-96CB-9B88838ED44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29622" y="4018844"/>
                  <a:ext cx="3060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4FC59FFE-A112-4B40-BF1E-6EDF32FDA01E}"/>
                    </a:ext>
                  </a:extLst>
                </p14:cNvPr>
                <p14:cNvContentPartPr/>
                <p14:nvPr/>
              </p14:nvContentPartPr>
              <p14:xfrm>
                <a:off x="7566382" y="4009844"/>
                <a:ext cx="169920" cy="1181160"/>
              </p14:xfrm>
            </p:contentPart>
          </mc:Choice>
          <mc:Fallback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4FC59FFE-A112-4B40-BF1E-6EDF32FDA0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2062" y="4005524"/>
                  <a:ext cx="17856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5" name="Tinta 74">
                  <a:extLst>
                    <a:ext uri="{FF2B5EF4-FFF2-40B4-BE49-F238E27FC236}">
                      <a16:creationId xmlns:a16="http://schemas.microsoft.com/office/drawing/2014/main" id="{ABEC6F8C-849D-4E33-9E0D-9A943123EFFF}"/>
                    </a:ext>
                  </a:extLst>
                </p14:cNvPr>
                <p14:cNvContentPartPr/>
                <p14:nvPr/>
              </p14:nvContentPartPr>
              <p14:xfrm>
                <a:off x="7746742" y="4166804"/>
                <a:ext cx="114480" cy="1001520"/>
              </p14:xfrm>
            </p:contentPart>
          </mc:Choice>
          <mc:Fallback>
            <p:pic>
              <p:nvPicPr>
                <p:cNvPr id="75" name="Tinta 74">
                  <a:extLst>
                    <a:ext uri="{FF2B5EF4-FFF2-40B4-BE49-F238E27FC236}">
                      <a16:creationId xmlns:a16="http://schemas.microsoft.com/office/drawing/2014/main" id="{ABEC6F8C-849D-4E33-9E0D-9A943123EF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42422" y="4162484"/>
                  <a:ext cx="12312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1B5A3923-B73F-49D7-AF9E-9810B3DDA2EA}"/>
                    </a:ext>
                  </a:extLst>
                </p14:cNvPr>
                <p14:cNvContentPartPr/>
                <p14:nvPr/>
              </p14:nvContentPartPr>
              <p14:xfrm>
                <a:off x="7712902" y="4228724"/>
                <a:ext cx="211320" cy="767520"/>
              </p14:xfrm>
            </p:contentPart>
          </mc:Choice>
          <mc:Fallback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1B5A3923-B73F-49D7-AF9E-9810B3DDA2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08582" y="4224404"/>
                  <a:ext cx="21996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8" name="Tinta 77">
                  <a:extLst>
                    <a:ext uri="{FF2B5EF4-FFF2-40B4-BE49-F238E27FC236}">
                      <a16:creationId xmlns:a16="http://schemas.microsoft.com/office/drawing/2014/main" id="{07788D95-A3B3-4503-8B38-6B3A0D1B6624}"/>
                    </a:ext>
                  </a:extLst>
                </p14:cNvPr>
                <p14:cNvContentPartPr/>
                <p14:nvPr/>
              </p14:nvContentPartPr>
              <p14:xfrm>
                <a:off x="7332022" y="4193084"/>
                <a:ext cx="154080" cy="883800"/>
              </p14:xfrm>
            </p:contentPart>
          </mc:Choice>
          <mc:Fallback>
            <p:pic>
              <p:nvPicPr>
                <p:cNvPr id="78" name="Tinta 77">
                  <a:extLst>
                    <a:ext uri="{FF2B5EF4-FFF2-40B4-BE49-F238E27FC236}">
                      <a16:creationId xmlns:a16="http://schemas.microsoft.com/office/drawing/2014/main" id="{07788D95-A3B3-4503-8B38-6B3A0D1B66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27702" y="4188764"/>
                  <a:ext cx="16272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9" name="Tinta 78">
                  <a:extLst>
                    <a:ext uri="{FF2B5EF4-FFF2-40B4-BE49-F238E27FC236}">
                      <a16:creationId xmlns:a16="http://schemas.microsoft.com/office/drawing/2014/main" id="{18135EEF-6F68-4D61-8596-23BB039F74BD}"/>
                    </a:ext>
                  </a:extLst>
                </p14:cNvPr>
                <p14:cNvContentPartPr/>
                <p14:nvPr/>
              </p14:nvContentPartPr>
              <p14:xfrm>
                <a:off x="6987862" y="4240244"/>
                <a:ext cx="102240" cy="792000"/>
              </p14:xfrm>
            </p:contentPart>
          </mc:Choice>
          <mc:Fallback>
            <p:pic>
              <p:nvPicPr>
                <p:cNvPr id="79" name="Tinta 78">
                  <a:extLst>
                    <a:ext uri="{FF2B5EF4-FFF2-40B4-BE49-F238E27FC236}">
                      <a16:creationId xmlns:a16="http://schemas.microsoft.com/office/drawing/2014/main" id="{18135EEF-6F68-4D61-8596-23BB039F74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83542" y="4235924"/>
                  <a:ext cx="11088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F525EFE1-F455-40D5-AEFF-B0B25118355C}"/>
                    </a:ext>
                  </a:extLst>
                </p14:cNvPr>
                <p14:cNvContentPartPr/>
                <p14:nvPr/>
              </p14:nvContentPartPr>
              <p14:xfrm>
                <a:off x="5775742" y="4387844"/>
                <a:ext cx="20520" cy="416880"/>
              </p14:xfrm>
            </p:contentPart>
          </mc:Choice>
          <mc:Fallback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F525EFE1-F455-40D5-AEFF-B0B2511835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71422" y="4383524"/>
                  <a:ext cx="29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8F1E57FD-8CFF-4AA6-AF4E-62AAB90026D3}"/>
                    </a:ext>
                  </a:extLst>
                </p14:cNvPr>
                <p14:cNvContentPartPr/>
                <p14:nvPr/>
              </p14:nvContentPartPr>
              <p14:xfrm>
                <a:off x="5811022" y="4480724"/>
                <a:ext cx="57240" cy="318960"/>
              </p14:xfrm>
            </p:contentPart>
          </mc:Choice>
          <mc:Fallback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8F1E57FD-8CFF-4AA6-AF4E-62AAB90026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06702" y="4476404"/>
                  <a:ext cx="658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A6D5CBBA-2552-4AF1-830B-DA2A17251ABB}"/>
                    </a:ext>
                  </a:extLst>
                </p14:cNvPr>
                <p14:cNvContentPartPr/>
                <p14:nvPr/>
              </p14:nvContentPartPr>
              <p14:xfrm>
                <a:off x="5888062" y="4362284"/>
                <a:ext cx="78840" cy="502560"/>
              </p14:xfrm>
            </p:contentPart>
          </mc:Choice>
          <mc:Fallback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A6D5CBBA-2552-4AF1-830B-DA2A17251A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83742" y="4357964"/>
                  <a:ext cx="874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3C258254-5246-4B03-AC0B-08AA68194486}"/>
                    </a:ext>
                  </a:extLst>
                </p14:cNvPr>
                <p14:cNvContentPartPr/>
                <p14:nvPr/>
              </p14:nvContentPartPr>
              <p14:xfrm>
                <a:off x="6022342" y="4320164"/>
                <a:ext cx="60120" cy="533520"/>
              </p14:xfrm>
            </p:contentPart>
          </mc:Choice>
          <mc:Fallback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3C258254-5246-4B03-AC0B-08AA6819448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18022" y="4315844"/>
                  <a:ext cx="68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91F91125-63B8-40DC-BEA0-025C133A5405}"/>
                    </a:ext>
                  </a:extLst>
                </p14:cNvPr>
                <p14:cNvContentPartPr/>
                <p14:nvPr/>
              </p14:nvContentPartPr>
              <p14:xfrm>
                <a:off x="6117742" y="4296764"/>
                <a:ext cx="75240" cy="559800"/>
              </p14:xfrm>
            </p:contentPart>
          </mc:Choice>
          <mc:Fallback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91F91125-63B8-40DC-BEA0-025C133A54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13422" y="4292444"/>
                  <a:ext cx="838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FE06A3B7-2592-4656-BA43-D70AB6A9054C}"/>
                    </a:ext>
                  </a:extLst>
                </p14:cNvPr>
                <p14:cNvContentPartPr/>
                <p14:nvPr/>
              </p14:nvContentPartPr>
              <p14:xfrm>
                <a:off x="6132862" y="4973204"/>
                <a:ext cx="58680" cy="114120"/>
              </p14:xfrm>
            </p:contentPart>
          </mc:Choice>
          <mc:Fallback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FE06A3B7-2592-4656-BA43-D70AB6A905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28542" y="4968884"/>
                  <a:ext cx="67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78315F5A-2C86-4A8E-9DDA-6B5F471085EF}"/>
                    </a:ext>
                  </a:extLst>
                </p14:cNvPr>
                <p14:cNvContentPartPr/>
                <p14:nvPr/>
              </p14:nvContentPartPr>
              <p14:xfrm>
                <a:off x="6200182" y="5003804"/>
                <a:ext cx="4680" cy="175320"/>
              </p14:xfrm>
            </p:contentPart>
          </mc:Choice>
          <mc:Fallback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78315F5A-2C86-4A8E-9DDA-6B5F471085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95862" y="4999484"/>
                  <a:ext cx="13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30BB2A73-E419-4248-A68D-881A33712611}"/>
                    </a:ext>
                  </a:extLst>
                </p14:cNvPr>
                <p14:cNvContentPartPr/>
                <p14:nvPr/>
              </p14:nvContentPartPr>
              <p14:xfrm>
                <a:off x="6222862" y="5014604"/>
                <a:ext cx="68400" cy="147960"/>
              </p14:xfrm>
            </p:contentPart>
          </mc:Choice>
          <mc:Fallback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30BB2A73-E419-4248-A68D-881A337126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18542" y="5010284"/>
                  <a:ext cx="77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FB383F5D-F2B7-4655-A7D0-452DEB23DFC5}"/>
                    </a:ext>
                  </a:extLst>
                </p14:cNvPr>
                <p14:cNvContentPartPr/>
                <p14:nvPr/>
              </p14:nvContentPartPr>
              <p14:xfrm>
                <a:off x="6334462" y="4995164"/>
                <a:ext cx="51120" cy="194760"/>
              </p14:xfrm>
            </p:contentPart>
          </mc:Choice>
          <mc:Fallback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FB383F5D-F2B7-4655-A7D0-452DEB23DF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30142" y="4990844"/>
                  <a:ext cx="59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633539A7-4D08-4326-906F-136CFA8566B3}"/>
                    </a:ext>
                  </a:extLst>
                </p14:cNvPr>
                <p14:cNvContentPartPr/>
                <p14:nvPr/>
              </p14:nvContentPartPr>
              <p14:xfrm>
                <a:off x="6371182" y="5132324"/>
                <a:ext cx="26280" cy="69120"/>
              </p14:xfrm>
            </p:contentPart>
          </mc:Choice>
          <mc:Fallback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633539A7-4D08-4326-906F-136CFA8566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66862" y="5128004"/>
                  <a:ext cx="34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89CC89C4-2D41-4024-A783-5D1AB236BD67}"/>
                    </a:ext>
                  </a:extLst>
                </p14:cNvPr>
                <p14:cNvContentPartPr/>
                <p14:nvPr/>
              </p14:nvContentPartPr>
              <p14:xfrm>
                <a:off x="6448582" y="4998404"/>
                <a:ext cx="63000" cy="242280"/>
              </p14:xfrm>
            </p:contentPart>
          </mc:Choice>
          <mc:Fallback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89CC89C4-2D41-4024-A783-5D1AB236BD6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44262" y="4994084"/>
                  <a:ext cx="71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EE02F9F2-E6A3-4014-B26D-BA8C3935FD25}"/>
                    </a:ext>
                  </a:extLst>
                </p14:cNvPr>
                <p14:cNvContentPartPr/>
                <p14:nvPr/>
              </p14:nvContentPartPr>
              <p14:xfrm>
                <a:off x="6459742" y="5119724"/>
                <a:ext cx="96840" cy="8280"/>
              </p14:xfrm>
            </p:contentPart>
          </mc:Choice>
          <mc:Fallback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EE02F9F2-E6A3-4014-B26D-BA8C3935FD2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55422" y="5115404"/>
                  <a:ext cx="1054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853FD10B-C9B7-4BEA-8B03-65371E47FD1E}"/>
                    </a:ext>
                  </a:extLst>
                </p14:cNvPr>
                <p14:cNvContentPartPr/>
                <p14:nvPr/>
              </p14:nvContentPartPr>
              <p14:xfrm>
                <a:off x="6574582" y="5124764"/>
                <a:ext cx="72720" cy="117000"/>
              </p14:xfrm>
            </p:contentPart>
          </mc:Choice>
          <mc:Fallback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853FD10B-C9B7-4BEA-8B03-65371E47FD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70262" y="5120444"/>
                  <a:ext cx="81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C4975C79-6134-4883-9CC5-AE105FAF0553}"/>
                    </a:ext>
                  </a:extLst>
                </p14:cNvPr>
                <p14:cNvContentPartPr/>
                <p14:nvPr/>
              </p14:nvContentPartPr>
              <p14:xfrm>
                <a:off x="6576742" y="5176244"/>
                <a:ext cx="59400" cy="5040"/>
              </p14:xfrm>
            </p:contentPart>
          </mc:Choice>
          <mc:Fallback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C4975C79-6134-4883-9CC5-AE105FAF05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72422" y="5171924"/>
                  <a:ext cx="680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39227F0D-BD87-45FD-8F08-BC34F9526556}"/>
                    </a:ext>
                  </a:extLst>
                </p14:cNvPr>
                <p14:cNvContentPartPr/>
                <p14:nvPr/>
              </p14:nvContentPartPr>
              <p14:xfrm>
                <a:off x="6571702" y="5128724"/>
                <a:ext cx="37800" cy="16920"/>
              </p14:xfrm>
            </p:contentPart>
          </mc:Choice>
          <mc:Fallback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39227F0D-BD87-45FD-8F08-BC34F95265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67382" y="5124404"/>
                  <a:ext cx="46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2463BBA8-8BD1-4781-9A08-B012F5492F33}"/>
                    </a:ext>
                  </a:extLst>
                </p14:cNvPr>
                <p14:cNvContentPartPr/>
                <p14:nvPr/>
              </p14:nvContentPartPr>
              <p14:xfrm>
                <a:off x="5372902" y="4550924"/>
                <a:ext cx="358920" cy="11160"/>
              </p14:xfrm>
            </p:contentPart>
          </mc:Choice>
          <mc:Fallback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2463BBA8-8BD1-4781-9A08-B012F5492F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68582" y="4546604"/>
                  <a:ext cx="3675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E73D2A64-B0A6-4B5F-84EC-BDE61CFEE41F}"/>
                    </a:ext>
                  </a:extLst>
                </p14:cNvPr>
                <p14:cNvContentPartPr/>
                <p14:nvPr/>
              </p14:nvContentPartPr>
              <p14:xfrm>
                <a:off x="5425102" y="4679444"/>
                <a:ext cx="331560" cy="42480"/>
              </p14:xfrm>
            </p:contentPart>
          </mc:Choice>
          <mc:Fallback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E73D2A64-B0A6-4B5F-84EC-BDE61CFEE4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20782" y="4675124"/>
                  <a:ext cx="340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FBDD1042-AAF9-45C9-A78E-6B46A503303D}"/>
                    </a:ext>
                  </a:extLst>
                </p14:cNvPr>
                <p14:cNvContentPartPr/>
                <p14:nvPr/>
              </p14:nvContentPartPr>
              <p14:xfrm>
                <a:off x="5718862" y="4554164"/>
                <a:ext cx="51840" cy="360"/>
              </p14:xfrm>
            </p:contentPart>
          </mc:Choice>
          <mc:Fallback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FBDD1042-AAF9-45C9-A78E-6B46A503303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14542" y="4549844"/>
                  <a:ext cx="604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57600136-170E-4B14-BEB0-629D752F4517}"/>
                    </a:ext>
                  </a:extLst>
                </p14:cNvPr>
                <p14:cNvContentPartPr/>
                <p14:nvPr/>
              </p14:nvContentPartPr>
              <p14:xfrm>
                <a:off x="5002102" y="4522124"/>
                <a:ext cx="383760" cy="270360"/>
              </p14:xfrm>
            </p:contentPart>
          </mc:Choice>
          <mc:Fallback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57600136-170E-4B14-BEB0-629D752F451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97782" y="4517804"/>
                  <a:ext cx="392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2439AAC9-671B-4C69-BB4B-3A7C19AA4F52}"/>
                    </a:ext>
                  </a:extLst>
                </p14:cNvPr>
                <p14:cNvContentPartPr/>
                <p14:nvPr/>
              </p14:nvContentPartPr>
              <p14:xfrm>
                <a:off x="4910662" y="4777724"/>
                <a:ext cx="252720" cy="311400"/>
              </p14:xfrm>
            </p:contentPart>
          </mc:Choice>
          <mc:Fallback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2439AAC9-671B-4C69-BB4B-3A7C19AA4F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06342" y="4773404"/>
                  <a:ext cx="261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C08CD16A-3D2C-4B7C-AE1C-3AA2A1504954}"/>
                    </a:ext>
                  </a:extLst>
                </p14:cNvPr>
                <p14:cNvContentPartPr/>
                <p14:nvPr/>
              </p14:nvContentPartPr>
              <p14:xfrm>
                <a:off x="4979062" y="4908404"/>
                <a:ext cx="97920" cy="83880"/>
              </p14:xfrm>
            </p:contentPart>
          </mc:Choice>
          <mc:Fallback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C08CD16A-3D2C-4B7C-AE1C-3AA2A15049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74742" y="4904084"/>
                  <a:ext cx="106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4978305F-764D-45C8-8339-74E50E4D3131}"/>
                    </a:ext>
                  </a:extLst>
                </p14:cNvPr>
                <p14:cNvContentPartPr/>
                <p14:nvPr/>
              </p14:nvContentPartPr>
              <p14:xfrm>
                <a:off x="5024422" y="4717964"/>
                <a:ext cx="488520" cy="539640"/>
              </p14:xfrm>
            </p:contentPart>
          </mc:Choice>
          <mc:Fallback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4978305F-764D-45C8-8339-74E50E4D31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0102" y="4713644"/>
                  <a:ext cx="4971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0BF45142-05F9-4F09-9E6C-D2F4FA09BA8A}"/>
                    </a:ext>
                  </a:extLst>
                </p14:cNvPr>
                <p14:cNvContentPartPr/>
                <p14:nvPr/>
              </p14:nvContentPartPr>
              <p14:xfrm>
                <a:off x="6311422" y="4125764"/>
                <a:ext cx="74160" cy="964080"/>
              </p14:xfrm>
            </p:contentPart>
          </mc:Choice>
          <mc:Fallback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0BF45142-05F9-4F09-9E6C-D2F4FA09BA8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07102" y="4121444"/>
                  <a:ext cx="828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4E1CFD37-D484-4931-83FA-C77AA6C38995}"/>
                    </a:ext>
                  </a:extLst>
                </p14:cNvPr>
                <p14:cNvContentPartPr/>
                <p14:nvPr/>
              </p14:nvContentPartPr>
              <p14:xfrm>
                <a:off x="6806062" y="4211444"/>
                <a:ext cx="48600" cy="888120"/>
              </p14:xfrm>
            </p:contentPart>
          </mc:Choice>
          <mc:Fallback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4E1CFD37-D484-4931-83FA-C77AA6C389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01742" y="4207124"/>
                  <a:ext cx="5724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Tinta 80">
                  <a:extLst>
                    <a:ext uri="{FF2B5EF4-FFF2-40B4-BE49-F238E27FC236}">
                      <a16:creationId xmlns:a16="http://schemas.microsoft.com/office/drawing/2014/main" id="{E81EF0FF-DF30-44B8-8F5B-9225967859CF}"/>
                    </a:ext>
                  </a:extLst>
                </p14:cNvPr>
                <p14:cNvContentPartPr/>
                <p14:nvPr/>
              </p14:nvContentPartPr>
              <p14:xfrm>
                <a:off x="5781502" y="5029004"/>
                <a:ext cx="16560" cy="285480"/>
              </p14:xfrm>
            </p:contentPart>
          </mc:Choice>
          <mc:Fallback>
            <p:pic>
              <p:nvPicPr>
                <p:cNvPr id="81" name="Tinta 80">
                  <a:extLst>
                    <a:ext uri="{FF2B5EF4-FFF2-40B4-BE49-F238E27FC236}">
                      <a16:creationId xmlns:a16="http://schemas.microsoft.com/office/drawing/2014/main" id="{E81EF0FF-DF30-44B8-8F5B-9225967859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77182" y="5024684"/>
                  <a:ext cx="25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Tinta 81">
                  <a:extLst>
                    <a:ext uri="{FF2B5EF4-FFF2-40B4-BE49-F238E27FC236}">
                      <a16:creationId xmlns:a16="http://schemas.microsoft.com/office/drawing/2014/main" id="{CF68094F-4401-43EF-943C-B0F0FCA03798}"/>
                    </a:ext>
                  </a:extLst>
                </p14:cNvPr>
                <p14:cNvContentPartPr/>
                <p14:nvPr/>
              </p14:nvContentPartPr>
              <p14:xfrm>
                <a:off x="5766742" y="5002724"/>
                <a:ext cx="66600" cy="394920"/>
              </p14:xfrm>
            </p:contentPart>
          </mc:Choice>
          <mc:Fallback>
            <p:pic>
              <p:nvPicPr>
                <p:cNvPr id="82" name="Tinta 81">
                  <a:extLst>
                    <a:ext uri="{FF2B5EF4-FFF2-40B4-BE49-F238E27FC236}">
                      <a16:creationId xmlns:a16="http://schemas.microsoft.com/office/drawing/2014/main" id="{CF68094F-4401-43EF-943C-B0F0FCA0379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62422" y="4998404"/>
                  <a:ext cx="75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Tinta 83">
                  <a:extLst>
                    <a:ext uri="{FF2B5EF4-FFF2-40B4-BE49-F238E27FC236}">
                      <a16:creationId xmlns:a16="http://schemas.microsoft.com/office/drawing/2014/main" id="{81F6A65B-1561-41FF-B44A-D3E1F9BD5D14}"/>
                    </a:ext>
                  </a:extLst>
                </p14:cNvPr>
                <p14:cNvContentPartPr/>
                <p14:nvPr/>
              </p14:nvContentPartPr>
              <p14:xfrm>
                <a:off x="7182982" y="5504204"/>
                <a:ext cx="6840" cy="1080"/>
              </p14:xfrm>
            </p:contentPart>
          </mc:Choice>
          <mc:Fallback>
            <p:pic>
              <p:nvPicPr>
                <p:cNvPr id="84" name="Tinta 83">
                  <a:extLst>
                    <a:ext uri="{FF2B5EF4-FFF2-40B4-BE49-F238E27FC236}">
                      <a16:creationId xmlns:a16="http://schemas.microsoft.com/office/drawing/2014/main" id="{81F6A65B-1561-41FF-B44A-D3E1F9BD5D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78662" y="5499884"/>
                  <a:ext cx="154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Tinta 84">
                  <a:extLst>
                    <a:ext uri="{FF2B5EF4-FFF2-40B4-BE49-F238E27FC236}">
                      <a16:creationId xmlns:a16="http://schemas.microsoft.com/office/drawing/2014/main" id="{7339AB79-7456-4EA3-B5FE-86C223991043}"/>
                    </a:ext>
                  </a:extLst>
                </p14:cNvPr>
                <p14:cNvContentPartPr/>
                <p14:nvPr/>
              </p14:nvContentPartPr>
              <p14:xfrm>
                <a:off x="7152022" y="5271284"/>
                <a:ext cx="223200" cy="155520"/>
              </p14:xfrm>
            </p:contentPart>
          </mc:Choice>
          <mc:Fallback>
            <p:pic>
              <p:nvPicPr>
                <p:cNvPr id="85" name="Tinta 84">
                  <a:extLst>
                    <a:ext uri="{FF2B5EF4-FFF2-40B4-BE49-F238E27FC236}">
                      <a16:creationId xmlns:a16="http://schemas.microsoft.com/office/drawing/2014/main" id="{7339AB79-7456-4EA3-B5FE-86C2239910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47702" y="5266964"/>
                  <a:ext cx="231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Tinta 86">
                  <a:extLst>
                    <a:ext uri="{FF2B5EF4-FFF2-40B4-BE49-F238E27FC236}">
                      <a16:creationId xmlns:a16="http://schemas.microsoft.com/office/drawing/2014/main" id="{D953EE61-EC53-4C18-AD2C-F98F6021B2CD}"/>
                    </a:ext>
                  </a:extLst>
                </p14:cNvPr>
                <p14:cNvContentPartPr/>
                <p14:nvPr/>
              </p14:nvContentPartPr>
              <p14:xfrm>
                <a:off x="7358302" y="5422484"/>
                <a:ext cx="200160" cy="127440"/>
              </p14:xfrm>
            </p:contentPart>
          </mc:Choice>
          <mc:Fallback>
            <p:pic>
              <p:nvPicPr>
                <p:cNvPr id="87" name="Tinta 86">
                  <a:extLst>
                    <a:ext uri="{FF2B5EF4-FFF2-40B4-BE49-F238E27FC236}">
                      <a16:creationId xmlns:a16="http://schemas.microsoft.com/office/drawing/2014/main" id="{D953EE61-EC53-4C18-AD2C-F98F6021B2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53982" y="5418164"/>
                  <a:ext cx="208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Tinta 87">
                  <a:extLst>
                    <a:ext uri="{FF2B5EF4-FFF2-40B4-BE49-F238E27FC236}">
                      <a16:creationId xmlns:a16="http://schemas.microsoft.com/office/drawing/2014/main" id="{F7B742AF-FA6C-484E-B814-D6EEF33F94AC}"/>
                    </a:ext>
                  </a:extLst>
                </p14:cNvPr>
                <p14:cNvContentPartPr/>
                <p14:nvPr/>
              </p14:nvContentPartPr>
              <p14:xfrm>
                <a:off x="7633342" y="5311604"/>
                <a:ext cx="46800" cy="360"/>
              </p14:xfrm>
            </p:contentPart>
          </mc:Choice>
          <mc:Fallback>
            <p:pic>
              <p:nvPicPr>
                <p:cNvPr id="88" name="Tinta 87">
                  <a:extLst>
                    <a:ext uri="{FF2B5EF4-FFF2-40B4-BE49-F238E27FC236}">
                      <a16:creationId xmlns:a16="http://schemas.microsoft.com/office/drawing/2014/main" id="{F7B742AF-FA6C-484E-B814-D6EEF33F94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29022" y="5307284"/>
                  <a:ext cx="554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Tinta 88">
                  <a:extLst>
                    <a:ext uri="{FF2B5EF4-FFF2-40B4-BE49-F238E27FC236}">
                      <a16:creationId xmlns:a16="http://schemas.microsoft.com/office/drawing/2014/main" id="{B1BB31D4-2077-4BFA-9C06-2ADFA5457F8F}"/>
                    </a:ext>
                  </a:extLst>
                </p14:cNvPr>
                <p14:cNvContentPartPr/>
                <p14:nvPr/>
              </p14:nvContentPartPr>
              <p14:xfrm>
                <a:off x="7622182" y="5389724"/>
                <a:ext cx="99720" cy="10800"/>
              </p14:xfrm>
            </p:contentPart>
          </mc:Choice>
          <mc:Fallback>
            <p:pic>
              <p:nvPicPr>
                <p:cNvPr id="89" name="Tinta 88">
                  <a:extLst>
                    <a:ext uri="{FF2B5EF4-FFF2-40B4-BE49-F238E27FC236}">
                      <a16:creationId xmlns:a16="http://schemas.microsoft.com/office/drawing/2014/main" id="{B1BB31D4-2077-4BFA-9C06-2ADFA5457F8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17862" y="5385404"/>
                  <a:ext cx="1083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Tinta 90">
                  <a:extLst>
                    <a:ext uri="{FF2B5EF4-FFF2-40B4-BE49-F238E27FC236}">
                      <a16:creationId xmlns:a16="http://schemas.microsoft.com/office/drawing/2014/main" id="{30B7A932-33EF-4DAA-9078-1BA1EAD57862}"/>
                    </a:ext>
                  </a:extLst>
                </p14:cNvPr>
                <p14:cNvContentPartPr/>
                <p14:nvPr/>
              </p14:nvContentPartPr>
              <p14:xfrm>
                <a:off x="7896502" y="5290004"/>
                <a:ext cx="133920" cy="145080"/>
              </p14:xfrm>
            </p:contentPart>
          </mc:Choice>
          <mc:Fallback>
            <p:pic>
              <p:nvPicPr>
                <p:cNvPr id="91" name="Tinta 90">
                  <a:extLst>
                    <a:ext uri="{FF2B5EF4-FFF2-40B4-BE49-F238E27FC236}">
                      <a16:creationId xmlns:a16="http://schemas.microsoft.com/office/drawing/2014/main" id="{30B7A932-33EF-4DAA-9078-1BA1EAD578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92182" y="5285684"/>
                  <a:ext cx="142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Tinta 91">
                  <a:extLst>
                    <a:ext uri="{FF2B5EF4-FFF2-40B4-BE49-F238E27FC236}">
                      <a16:creationId xmlns:a16="http://schemas.microsoft.com/office/drawing/2014/main" id="{E59A26A1-D632-4D6E-9897-F1EF1868F24E}"/>
                    </a:ext>
                  </a:extLst>
                </p14:cNvPr>
                <p14:cNvContentPartPr/>
                <p14:nvPr/>
              </p14:nvContentPartPr>
              <p14:xfrm>
                <a:off x="8058862" y="5237084"/>
                <a:ext cx="113040" cy="215640"/>
              </p14:xfrm>
            </p:contentPart>
          </mc:Choice>
          <mc:Fallback>
            <p:pic>
              <p:nvPicPr>
                <p:cNvPr id="92" name="Tinta 91">
                  <a:extLst>
                    <a:ext uri="{FF2B5EF4-FFF2-40B4-BE49-F238E27FC236}">
                      <a16:creationId xmlns:a16="http://schemas.microsoft.com/office/drawing/2014/main" id="{E59A26A1-D632-4D6E-9897-F1EF1868F24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54542" y="5232764"/>
                  <a:ext cx="121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Tinta 92">
                  <a:extLst>
                    <a:ext uri="{FF2B5EF4-FFF2-40B4-BE49-F238E27FC236}">
                      <a16:creationId xmlns:a16="http://schemas.microsoft.com/office/drawing/2014/main" id="{6E55F14C-59B9-4D9E-BF1A-356B03C33332}"/>
                    </a:ext>
                  </a:extLst>
                </p14:cNvPr>
                <p14:cNvContentPartPr/>
                <p14:nvPr/>
              </p14:nvContentPartPr>
              <p14:xfrm>
                <a:off x="8175142" y="5265884"/>
                <a:ext cx="94680" cy="185040"/>
              </p14:xfrm>
            </p:contentPart>
          </mc:Choice>
          <mc:Fallback>
            <p:pic>
              <p:nvPicPr>
                <p:cNvPr id="93" name="Tinta 92">
                  <a:extLst>
                    <a:ext uri="{FF2B5EF4-FFF2-40B4-BE49-F238E27FC236}">
                      <a16:creationId xmlns:a16="http://schemas.microsoft.com/office/drawing/2014/main" id="{6E55F14C-59B9-4D9E-BF1A-356B03C333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170822" y="5261564"/>
                  <a:ext cx="103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Tinta 93">
                  <a:extLst>
                    <a:ext uri="{FF2B5EF4-FFF2-40B4-BE49-F238E27FC236}">
                      <a16:creationId xmlns:a16="http://schemas.microsoft.com/office/drawing/2014/main" id="{3E002829-7DBA-437E-8F27-15BBF4D66813}"/>
                    </a:ext>
                  </a:extLst>
                </p14:cNvPr>
                <p14:cNvContentPartPr/>
                <p14:nvPr/>
              </p14:nvContentPartPr>
              <p14:xfrm>
                <a:off x="8334262" y="5318084"/>
                <a:ext cx="153000" cy="116280"/>
              </p14:xfrm>
            </p:contentPart>
          </mc:Choice>
          <mc:Fallback>
            <p:pic>
              <p:nvPicPr>
                <p:cNvPr id="94" name="Tinta 93">
                  <a:extLst>
                    <a:ext uri="{FF2B5EF4-FFF2-40B4-BE49-F238E27FC236}">
                      <a16:creationId xmlns:a16="http://schemas.microsoft.com/office/drawing/2014/main" id="{3E002829-7DBA-437E-8F27-15BBF4D668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29942" y="5313764"/>
                  <a:ext cx="161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Tinta 94">
                  <a:extLst>
                    <a:ext uri="{FF2B5EF4-FFF2-40B4-BE49-F238E27FC236}">
                      <a16:creationId xmlns:a16="http://schemas.microsoft.com/office/drawing/2014/main" id="{7818502C-20BA-4037-B08A-241F5785D44F}"/>
                    </a:ext>
                  </a:extLst>
                </p14:cNvPr>
                <p14:cNvContentPartPr/>
                <p14:nvPr/>
              </p14:nvContentPartPr>
              <p14:xfrm>
                <a:off x="8537302" y="5147804"/>
                <a:ext cx="66600" cy="468000"/>
              </p14:xfrm>
            </p:contentPart>
          </mc:Choice>
          <mc:Fallback>
            <p:pic>
              <p:nvPicPr>
                <p:cNvPr id="95" name="Tinta 94">
                  <a:extLst>
                    <a:ext uri="{FF2B5EF4-FFF2-40B4-BE49-F238E27FC236}">
                      <a16:creationId xmlns:a16="http://schemas.microsoft.com/office/drawing/2014/main" id="{7818502C-20BA-4037-B08A-241F5785D4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32982" y="5143484"/>
                  <a:ext cx="752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Tinta 95">
                  <a:extLst>
                    <a:ext uri="{FF2B5EF4-FFF2-40B4-BE49-F238E27FC236}">
                      <a16:creationId xmlns:a16="http://schemas.microsoft.com/office/drawing/2014/main" id="{3509182D-EDFF-41FA-B1D5-58D4F368C6EF}"/>
                    </a:ext>
                  </a:extLst>
                </p14:cNvPr>
                <p14:cNvContentPartPr/>
                <p14:nvPr/>
              </p14:nvContentPartPr>
              <p14:xfrm>
                <a:off x="8596342" y="5356244"/>
                <a:ext cx="73440" cy="138600"/>
              </p14:xfrm>
            </p:contentPart>
          </mc:Choice>
          <mc:Fallback>
            <p:pic>
              <p:nvPicPr>
                <p:cNvPr id="96" name="Tinta 95">
                  <a:extLst>
                    <a:ext uri="{FF2B5EF4-FFF2-40B4-BE49-F238E27FC236}">
                      <a16:creationId xmlns:a16="http://schemas.microsoft.com/office/drawing/2014/main" id="{3509182D-EDFF-41FA-B1D5-58D4F368C6E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2022" y="5351924"/>
                  <a:ext cx="82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Tinta 97">
                  <a:extLst>
                    <a:ext uri="{FF2B5EF4-FFF2-40B4-BE49-F238E27FC236}">
                      <a16:creationId xmlns:a16="http://schemas.microsoft.com/office/drawing/2014/main" id="{20124670-E2D5-49DE-B08D-C036EADB7FDB}"/>
                    </a:ext>
                  </a:extLst>
                </p14:cNvPr>
                <p14:cNvContentPartPr/>
                <p14:nvPr/>
              </p14:nvContentPartPr>
              <p14:xfrm>
                <a:off x="7942222" y="4132244"/>
                <a:ext cx="106560" cy="189000"/>
              </p14:xfrm>
            </p:contentPart>
          </mc:Choice>
          <mc:Fallback>
            <p:pic>
              <p:nvPicPr>
                <p:cNvPr id="98" name="Tinta 97">
                  <a:extLst>
                    <a:ext uri="{FF2B5EF4-FFF2-40B4-BE49-F238E27FC236}">
                      <a16:creationId xmlns:a16="http://schemas.microsoft.com/office/drawing/2014/main" id="{20124670-E2D5-49DE-B08D-C036EADB7F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37902" y="4127924"/>
                  <a:ext cx="115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Tinta 98">
                  <a:extLst>
                    <a:ext uri="{FF2B5EF4-FFF2-40B4-BE49-F238E27FC236}">
                      <a16:creationId xmlns:a16="http://schemas.microsoft.com/office/drawing/2014/main" id="{E59548F2-6CB8-40AC-90EF-65185DC9A887}"/>
                    </a:ext>
                  </a:extLst>
                </p14:cNvPr>
                <p14:cNvContentPartPr/>
                <p14:nvPr/>
              </p14:nvContentPartPr>
              <p14:xfrm>
                <a:off x="7960582" y="4172204"/>
                <a:ext cx="159480" cy="340560"/>
              </p14:xfrm>
            </p:contentPart>
          </mc:Choice>
          <mc:Fallback>
            <p:pic>
              <p:nvPicPr>
                <p:cNvPr id="99" name="Tinta 98">
                  <a:extLst>
                    <a:ext uri="{FF2B5EF4-FFF2-40B4-BE49-F238E27FC236}">
                      <a16:creationId xmlns:a16="http://schemas.microsoft.com/office/drawing/2014/main" id="{E59548F2-6CB8-40AC-90EF-65185DC9A8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56262" y="4167884"/>
                  <a:ext cx="1681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Tinta 99">
                  <a:extLst>
                    <a:ext uri="{FF2B5EF4-FFF2-40B4-BE49-F238E27FC236}">
                      <a16:creationId xmlns:a16="http://schemas.microsoft.com/office/drawing/2014/main" id="{204B1D1C-7194-4C0C-B1A2-8049EF24F448}"/>
                    </a:ext>
                  </a:extLst>
                </p14:cNvPr>
                <p14:cNvContentPartPr/>
                <p14:nvPr/>
              </p14:nvContentPartPr>
              <p14:xfrm>
                <a:off x="7949062" y="4383164"/>
                <a:ext cx="158040" cy="351720"/>
              </p14:xfrm>
            </p:contentPart>
          </mc:Choice>
          <mc:Fallback>
            <p:pic>
              <p:nvPicPr>
                <p:cNvPr id="100" name="Tinta 99">
                  <a:extLst>
                    <a:ext uri="{FF2B5EF4-FFF2-40B4-BE49-F238E27FC236}">
                      <a16:creationId xmlns:a16="http://schemas.microsoft.com/office/drawing/2014/main" id="{204B1D1C-7194-4C0C-B1A2-8049EF24F4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44742" y="4378844"/>
                  <a:ext cx="166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Tinta 100">
                  <a:extLst>
                    <a:ext uri="{FF2B5EF4-FFF2-40B4-BE49-F238E27FC236}">
                      <a16:creationId xmlns:a16="http://schemas.microsoft.com/office/drawing/2014/main" id="{3F80ADA3-70A4-4506-8474-EA6F336364D0}"/>
                    </a:ext>
                  </a:extLst>
                </p14:cNvPr>
                <p14:cNvContentPartPr/>
                <p14:nvPr/>
              </p14:nvContentPartPr>
              <p14:xfrm>
                <a:off x="7940062" y="4604204"/>
                <a:ext cx="155880" cy="490320"/>
              </p14:xfrm>
            </p:contentPart>
          </mc:Choice>
          <mc:Fallback>
            <p:pic>
              <p:nvPicPr>
                <p:cNvPr id="101" name="Tinta 100">
                  <a:extLst>
                    <a:ext uri="{FF2B5EF4-FFF2-40B4-BE49-F238E27FC236}">
                      <a16:creationId xmlns:a16="http://schemas.microsoft.com/office/drawing/2014/main" id="{3F80ADA3-70A4-4506-8474-EA6F336364D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35742" y="4599884"/>
                  <a:ext cx="164520" cy="49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42" name="Tinta 141">
                <a:extLst>
                  <a:ext uri="{FF2B5EF4-FFF2-40B4-BE49-F238E27FC236}">
                    <a16:creationId xmlns:a16="http://schemas.microsoft.com/office/drawing/2014/main" id="{1330D42A-6237-4766-B84C-1633F8175276}"/>
                  </a:ext>
                </a:extLst>
              </p14:cNvPr>
              <p14:cNvContentPartPr/>
              <p14:nvPr/>
            </p14:nvContentPartPr>
            <p14:xfrm>
              <a:off x="3446542" y="2937404"/>
              <a:ext cx="1081080" cy="236520"/>
            </p14:xfrm>
          </p:contentPart>
        </mc:Choice>
        <mc:Fallback>
          <p:pic>
            <p:nvPicPr>
              <p:cNvPr id="142" name="Tinta 141">
                <a:extLst>
                  <a:ext uri="{FF2B5EF4-FFF2-40B4-BE49-F238E27FC236}">
                    <a16:creationId xmlns:a16="http://schemas.microsoft.com/office/drawing/2014/main" id="{1330D42A-6237-4766-B84C-1633F817527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442222" y="2933084"/>
                <a:ext cx="10897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44" name="Tinta 143">
                <a:extLst>
                  <a:ext uri="{FF2B5EF4-FFF2-40B4-BE49-F238E27FC236}">
                    <a16:creationId xmlns:a16="http://schemas.microsoft.com/office/drawing/2014/main" id="{AE3CD01B-AABB-4AD3-BFC5-4AF0131596E3}"/>
                  </a:ext>
                </a:extLst>
              </p14:cNvPr>
              <p14:cNvContentPartPr/>
              <p14:nvPr/>
            </p14:nvContentPartPr>
            <p14:xfrm>
              <a:off x="3471382" y="2847764"/>
              <a:ext cx="1154880" cy="387000"/>
            </p14:xfrm>
          </p:contentPart>
        </mc:Choice>
        <mc:Fallback>
          <p:pic>
            <p:nvPicPr>
              <p:cNvPr id="144" name="Tinta 143">
                <a:extLst>
                  <a:ext uri="{FF2B5EF4-FFF2-40B4-BE49-F238E27FC236}">
                    <a16:creationId xmlns:a16="http://schemas.microsoft.com/office/drawing/2014/main" id="{AE3CD01B-AABB-4AD3-BFC5-4AF0131596E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467062" y="2843444"/>
                <a:ext cx="1163520" cy="39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114114A8-99DF-406F-BCCF-06BF37612CC1}"/>
              </a:ext>
            </a:extLst>
          </p:cNvPr>
          <p:cNvGrpSpPr/>
          <p:nvPr/>
        </p:nvGrpSpPr>
        <p:grpSpPr>
          <a:xfrm>
            <a:off x="2930662" y="2804564"/>
            <a:ext cx="2234520" cy="1424520"/>
            <a:chOff x="2930662" y="2804564"/>
            <a:chExt cx="2234520" cy="14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Tinta 102">
                  <a:extLst>
                    <a:ext uri="{FF2B5EF4-FFF2-40B4-BE49-F238E27FC236}">
                      <a16:creationId xmlns:a16="http://schemas.microsoft.com/office/drawing/2014/main" id="{D8C93FDC-CFC9-4C13-96F0-767ACDF3CDBE}"/>
                    </a:ext>
                  </a:extLst>
                </p14:cNvPr>
                <p14:cNvContentPartPr/>
                <p14:nvPr/>
              </p14:nvContentPartPr>
              <p14:xfrm>
                <a:off x="3363382" y="2880524"/>
                <a:ext cx="43920" cy="526680"/>
              </p14:xfrm>
            </p:contentPart>
          </mc:Choice>
          <mc:Fallback>
            <p:pic>
              <p:nvPicPr>
                <p:cNvPr id="103" name="Tinta 102">
                  <a:extLst>
                    <a:ext uri="{FF2B5EF4-FFF2-40B4-BE49-F238E27FC236}">
                      <a16:creationId xmlns:a16="http://schemas.microsoft.com/office/drawing/2014/main" id="{D8C93FDC-CFC9-4C13-96F0-767ACDF3CD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59062" y="2876204"/>
                  <a:ext cx="525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Tinta 103">
                  <a:extLst>
                    <a:ext uri="{FF2B5EF4-FFF2-40B4-BE49-F238E27FC236}">
                      <a16:creationId xmlns:a16="http://schemas.microsoft.com/office/drawing/2014/main" id="{D29B9854-F9A9-4E1E-83A1-264BA4FD768D}"/>
                    </a:ext>
                  </a:extLst>
                </p14:cNvPr>
                <p14:cNvContentPartPr/>
                <p14:nvPr/>
              </p14:nvContentPartPr>
              <p14:xfrm>
                <a:off x="3332422" y="2833004"/>
                <a:ext cx="1308960" cy="20520"/>
              </p14:xfrm>
            </p:contentPart>
          </mc:Choice>
          <mc:Fallback>
            <p:pic>
              <p:nvPicPr>
                <p:cNvPr id="104" name="Tinta 103">
                  <a:extLst>
                    <a:ext uri="{FF2B5EF4-FFF2-40B4-BE49-F238E27FC236}">
                      <a16:creationId xmlns:a16="http://schemas.microsoft.com/office/drawing/2014/main" id="{D29B9854-F9A9-4E1E-83A1-264BA4FD76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28102" y="2828684"/>
                  <a:ext cx="1317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Tinta 105">
                  <a:extLst>
                    <a:ext uri="{FF2B5EF4-FFF2-40B4-BE49-F238E27FC236}">
                      <a16:creationId xmlns:a16="http://schemas.microsoft.com/office/drawing/2014/main" id="{E5285767-3B02-4BF3-8568-47D04F5A4ED0}"/>
                    </a:ext>
                  </a:extLst>
                </p14:cNvPr>
                <p14:cNvContentPartPr/>
                <p14:nvPr/>
              </p14:nvContentPartPr>
              <p14:xfrm>
                <a:off x="3402982" y="3357164"/>
                <a:ext cx="1379880" cy="44280"/>
              </p14:xfrm>
            </p:contentPart>
          </mc:Choice>
          <mc:Fallback>
            <p:pic>
              <p:nvPicPr>
                <p:cNvPr id="106" name="Tinta 105">
                  <a:extLst>
                    <a:ext uri="{FF2B5EF4-FFF2-40B4-BE49-F238E27FC236}">
                      <a16:creationId xmlns:a16="http://schemas.microsoft.com/office/drawing/2014/main" id="{E5285767-3B02-4BF3-8568-47D04F5A4E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98662" y="3352844"/>
                  <a:ext cx="1388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Tinta 106">
                  <a:extLst>
                    <a:ext uri="{FF2B5EF4-FFF2-40B4-BE49-F238E27FC236}">
                      <a16:creationId xmlns:a16="http://schemas.microsoft.com/office/drawing/2014/main" id="{39BEA34B-26D4-4420-BC52-FD41235D39BB}"/>
                    </a:ext>
                  </a:extLst>
                </p14:cNvPr>
                <p14:cNvContentPartPr/>
                <p14:nvPr/>
              </p14:nvContentPartPr>
              <p14:xfrm>
                <a:off x="4640302" y="2804564"/>
                <a:ext cx="68760" cy="548640"/>
              </p14:xfrm>
            </p:contentPart>
          </mc:Choice>
          <mc:Fallback>
            <p:pic>
              <p:nvPicPr>
                <p:cNvPr id="107" name="Tinta 106">
                  <a:extLst>
                    <a:ext uri="{FF2B5EF4-FFF2-40B4-BE49-F238E27FC236}">
                      <a16:creationId xmlns:a16="http://schemas.microsoft.com/office/drawing/2014/main" id="{39BEA34B-26D4-4420-BC52-FD41235D39B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35982" y="2800244"/>
                  <a:ext cx="774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Tinta 110">
                  <a:extLst>
                    <a:ext uri="{FF2B5EF4-FFF2-40B4-BE49-F238E27FC236}">
                      <a16:creationId xmlns:a16="http://schemas.microsoft.com/office/drawing/2014/main" id="{61DEB22F-DCC3-46B9-976A-D001A6F83644}"/>
                    </a:ext>
                  </a:extLst>
                </p14:cNvPr>
                <p14:cNvContentPartPr/>
                <p14:nvPr/>
              </p14:nvContentPartPr>
              <p14:xfrm>
                <a:off x="3489742" y="3296684"/>
                <a:ext cx="37440" cy="479520"/>
              </p14:xfrm>
            </p:contentPart>
          </mc:Choice>
          <mc:Fallback>
            <p:pic>
              <p:nvPicPr>
                <p:cNvPr id="111" name="Tinta 110">
                  <a:extLst>
                    <a:ext uri="{FF2B5EF4-FFF2-40B4-BE49-F238E27FC236}">
                      <a16:creationId xmlns:a16="http://schemas.microsoft.com/office/drawing/2014/main" id="{61DEB22F-DCC3-46B9-976A-D001A6F836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85422" y="3292364"/>
                  <a:ext cx="460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Tinta 111">
                  <a:extLst>
                    <a:ext uri="{FF2B5EF4-FFF2-40B4-BE49-F238E27FC236}">
                      <a16:creationId xmlns:a16="http://schemas.microsoft.com/office/drawing/2014/main" id="{262B1FC1-8D3F-4591-BE3A-B24B38843AC9}"/>
                    </a:ext>
                  </a:extLst>
                </p14:cNvPr>
                <p14:cNvContentPartPr/>
                <p14:nvPr/>
              </p14:nvContentPartPr>
              <p14:xfrm>
                <a:off x="4533382" y="3218204"/>
                <a:ext cx="29160" cy="486720"/>
              </p14:xfrm>
            </p:contentPart>
          </mc:Choice>
          <mc:Fallback>
            <p:pic>
              <p:nvPicPr>
                <p:cNvPr id="112" name="Tinta 111">
                  <a:extLst>
                    <a:ext uri="{FF2B5EF4-FFF2-40B4-BE49-F238E27FC236}">
                      <a16:creationId xmlns:a16="http://schemas.microsoft.com/office/drawing/2014/main" id="{262B1FC1-8D3F-4591-BE3A-B24B38843AC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29062" y="3213884"/>
                  <a:ext cx="378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Tinta 112">
                  <a:extLst>
                    <a:ext uri="{FF2B5EF4-FFF2-40B4-BE49-F238E27FC236}">
                      <a16:creationId xmlns:a16="http://schemas.microsoft.com/office/drawing/2014/main" id="{180388C8-9096-4D6D-B55B-0F51DC252A2D}"/>
                    </a:ext>
                  </a:extLst>
                </p14:cNvPr>
                <p14:cNvContentPartPr/>
                <p14:nvPr/>
              </p14:nvContentPartPr>
              <p14:xfrm>
                <a:off x="3492982" y="3756044"/>
                <a:ext cx="290160" cy="43920"/>
              </p14:xfrm>
            </p:contentPart>
          </mc:Choice>
          <mc:Fallback>
            <p:pic>
              <p:nvPicPr>
                <p:cNvPr id="113" name="Tinta 112">
                  <a:extLst>
                    <a:ext uri="{FF2B5EF4-FFF2-40B4-BE49-F238E27FC236}">
                      <a16:creationId xmlns:a16="http://schemas.microsoft.com/office/drawing/2014/main" id="{180388C8-9096-4D6D-B55B-0F51DC252A2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88662" y="3751724"/>
                  <a:ext cx="298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Tinta 114">
                  <a:extLst>
                    <a:ext uri="{FF2B5EF4-FFF2-40B4-BE49-F238E27FC236}">
                      <a16:creationId xmlns:a16="http://schemas.microsoft.com/office/drawing/2014/main" id="{CC2FFDFE-5138-4F5C-8D90-C7CF8DA91EA1}"/>
                    </a:ext>
                  </a:extLst>
                </p14:cNvPr>
                <p14:cNvContentPartPr/>
                <p14:nvPr/>
              </p14:nvContentPartPr>
              <p14:xfrm>
                <a:off x="3761542" y="3635444"/>
                <a:ext cx="344520" cy="340560"/>
              </p14:xfrm>
            </p:contentPart>
          </mc:Choice>
          <mc:Fallback>
            <p:pic>
              <p:nvPicPr>
                <p:cNvPr id="115" name="Tinta 114">
                  <a:extLst>
                    <a:ext uri="{FF2B5EF4-FFF2-40B4-BE49-F238E27FC236}">
                      <a16:creationId xmlns:a16="http://schemas.microsoft.com/office/drawing/2014/main" id="{CC2FFDFE-5138-4F5C-8D90-C7CF8DA91E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57222" y="3631124"/>
                  <a:ext cx="3531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Tinta 115">
                  <a:extLst>
                    <a:ext uri="{FF2B5EF4-FFF2-40B4-BE49-F238E27FC236}">
                      <a16:creationId xmlns:a16="http://schemas.microsoft.com/office/drawing/2014/main" id="{79445DD9-A6C5-4DCC-9DC5-62FB67F0A728}"/>
                    </a:ext>
                  </a:extLst>
                </p14:cNvPr>
                <p14:cNvContentPartPr/>
                <p14:nvPr/>
              </p14:nvContentPartPr>
              <p14:xfrm>
                <a:off x="4059982" y="3740564"/>
                <a:ext cx="497160" cy="60120"/>
              </p14:xfrm>
            </p:contentPart>
          </mc:Choice>
          <mc:Fallback>
            <p:pic>
              <p:nvPicPr>
                <p:cNvPr id="116" name="Tinta 115">
                  <a:extLst>
                    <a:ext uri="{FF2B5EF4-FFF2-40B4-BE49-F238E27FC236}">
                      <a16:creationId xmlns:a16="http://schemas.microsoft.com/office/drawing/2014/main" id="{79445DD9-A6C5-4DCC-9DC5-62FB67F0A7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55662" y="3736244"/>
                  <a:ext cx="505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Tinta 116">
                  <a:extLst>
                    <a:ext uri="{FF2B5EF4-FFF2-40B4-BE49-F238E27FC236}">
                      <a16:creationId xmlns:a16="http://schemas.microsoft.com/office/drawing/2014/main" id="{CFF36C17-4165-4912-8EFF-8C64CBF060C5}"/>
                    </a:ext>
                  </a:extLst>
                </p14:cNvPr>
                <p14:cNvContentPartPr/>
                <p14:nvPr/>
              </p14:nvContentPartPr>
              <p14:xfrm>
                <a:off x="3680542" y="4110284"/>
                <a:ext cx="80280" cy="76680"/>
              </p14:xfrm>
            </p:contentPart>
          </mc:Choice>
          <mc:Fallback>
            <p:pic>
              <p:nvPicPr>
                <p:cNvPr id="117" name="Tinta 116">
                  <a:extLst>
                    <a:ext uri="{FF2B5EF4-FFF2-40B4-BE49-F238E27FC236}">
                      <a16:creationId xmlns:a16="http://schemas.microsoft.com/office/drawing/2014/main" id="{CFF36C17-4165-4912-8EFF-8C64CBF060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76222" y="4105964"/>
                  <a:ext cx="88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Tinta 117">
                  <a:extLst>
                    <a:ext uri="{FF2B5EF4-FFF2-40B4-BE49-F238E27FC236}">
                      <a16:creationId xmlns:a16="http://schemas.microsoft.com/office/drawing/2014/main" id="{C80DBF22-D611-4D66-AAA6-3D058A184CA1}"/>
                    </a:ext>
                  </a:extLst>
                </p14:cNvPr>
                <p14:cNvContentPartPr/>
                <p14:nvPr/>
              </p14:nvContentPartPr>
              <p14:xfrm>
                <a:off x="3847582" y="4117124"/>
                <a:ext cx="10080" cy="96120"/>
              </p14:xfrm>
            </p:contentPart>
          </mc:Choice>
          <mc:Fallback>
            <p:pic>
              <p:nvPicPr>
                <p:cNvPr id="118" name="Tinta 117">
                  <a:extLst>
                    <a:ext uri="{FF2B5EF4-FFF2-40B4-BE49-F238E27FC236}">
                      <a16:creationId xmlns:a16="http://schemas.microsoft.com/office/drawing/2014/main" id="{C80DBF22-D611-4D66-AAA6-3D058A184CA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43262" y="4112804"/>
                  <a:ext cx="18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Tinta 118">
                  <a:extLst>
                    <a:ext uri="{FF2B5EF4-FFF2-40B4-BE49-F238E27FC236}">
                      <a16:creationId xmlns:a16="http://schemas.microsoft.com/office/drawing/2014/main" id="{C0F0C756-5CD9-4F45-8037-F5996C4D0FD2}"/>
                    </a:ext>
                  </a:extLst>
                </p14:cNvPr>
                <p14:cNvContentPartPr/>
                <p14:nvPr/>
              </p14:nvContentPartPr>
              <p14:xfrm>
                <a:off x="3837502" y="4102724"/>
                <a:ext cx="91800" cy="111960"/>
              </p14:xfrm>
            </p:contentPart>
          </mc:Choice>
          <mc:Fallback>
            <p:pic>
              <p:nvPicPr>
                <p:cNvPr id="119" name="Tinta 118">
                  <a:extLst>
                    <a:ext uri="{FF2B5EF4-FFF2-40B4-BE49-F238E27FC236}">
                      <a16:creationId xmlns:a16="http://schemas.microsoft.com/office/drawing/2014/main" id="{C0F0C756-5CD9-4F45-8037-F5996C4D0FD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33182" y="4098404"/>
                  <a:ext cx="100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Tinta 119">
                  <a:extLst>
                    <a:ext uri="{FF2B5EF4-FFF2-40B4-BE49-F238E27FC236}">
                      <a16:creationId xmlns:a16="http://schemas.microsoft.com/office/drawing/2014/main" id="{62AEBE2D-1093-4172-A65E-27A51A5474AB}"/>
                    </a:ext>
                  </a:extLst>
                </p14:cNvPr>
                <p14:cNvContentPartPr/>
                <p14:nvPr/>
              </p14:nvContentPartPr>
              <p14:xfrm>
                <a:off x="3965662" y="4109204"/>
                <a:ext cx="116640" cy="119880"/>
              </p14:xfrm>
            </p:contentPart>
          </mc:Choice>
          <mc:Fallback>
            <p:pic>
              <p:nvPicPr>
                <p:cNvPr id="120" name="Tinta 119">
                  <a:extLst>
                    <a:ext uri="{FF2B5EF4-FFF2-40B4-BE49-F238E27FC236}">
                      <a16:creationId xmlns:a16="http://schemas.microsoft.com/office/drawing/2014/main" id="{62AEBE2D-1093-4172-A65E-27A51A5474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61342" y="4104884"/>
                  <a:ext cx="125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Tinta 120">
                  <a:extLst>
                    <a:ext uri="{FF2B5EF4-FFF2-40B4-BE49-F238E27FC236}">
                      <a16:creationId xmlns:a16="http://schemas.microsoft.com/office/drawing/2014/main" id="{FF5DA3D6-4E0C-4692-B5CB-E80877346B39}"/>
                    </a:ext>
                  </a:extLst>
                </p14:cNvPr>
                <p14:cNvContentPartPr/>
                <p14:nvPr/>
              </p14:nvContentPartPr>
              <p14:xfrm>
                <a:off x="4144582" y="4106684"/>
                <a:ext cx="2520" cy="101160"/>
              </p14:xfrm>
            </p:contentPart>
          </mc:Choice>
          <mc:Fallback>
            <p:pic>
              <p:nvPicPr>
                <p:cNvPr id="121" name="Tinta 120">
                  <a:extLst>
                    <a:ext uri="{FF2B5EF4-FFF2-40B4-BE49-F238E27FC236}">
                      <a16:creationId xmlns:a16="http://schemas.microsoft.com/office/drawing/2014/main" id="{FF5DA3D6-4E0C-4692-B5CB-E80877346B3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40262" y="4102364"/>
                  <a:ext cx="11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Tinta 121">
                  <a:extLst>
                    <a:ext uri="{FF2B5EF4-FFF2-40B4-BE49-F238E27FC236}">
                      <a16:creationId xmlns:a16="http://schemas.microsoft.com/office/drawing/2014/main" id="{369E8C4C-2FA1-4B6D-829E-D562D66184EC}"/>
                    </a:ext>
                  </a:extLst>
                </p14:cNvPr>
                <p14:cNvContentPartPr/>
                <p14:nvPr/>
              </p14:nvContentPartPr>
              <p14:xfrm>
                <a:off x="4150702" y="4041164"/>
                <a:ext cx="40320" cy="21960"/>
              </p14:xfrm>
            </p:contentPart>
          </mc:Choice>
          <mc:Fallback>
            <p:pic>
              <p:nvPicPr>
                <p:cNvPr id="122" name="Tinta 121">
                  <a:extLst>
                    <a:ext uri="{FF2B5EF4-FFF2-40B4-BE49-F238E27FC236}">
                      <a16:creationId xmlns:a16="http://schemas.microsoft.com/office/drawing/2014/main" id="{369E8C4C-2FA1-4B6D-829E-D562D66184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46382" y="4036844"/>
                  <a:ext cx="48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Tinta 122">
                  <a:extLst>
                    <a:ext uri="{FF2B5EF4-FFF2-40B4-BE49-F238E27FC236}">
                      <a16:creationId xmlns:a16="http://schemas.microsoft.com/office/drawing/2014/main" id="{252AAF43-BDD2-4981-AF91-4C45691B0679}"/>
                    </a:ext>
                  </a:extLst>
                </p14:cNvPr>
                <p14:cNvContentPartPr/>
                <p14:nvPr/>
              </p14:nvContentPartPr>
              <p14:xfrm>
                <a:off x="4214782" y="4088324"/>
                <a:ext cx="57240" cy="114480"/>
              </p14:xfrm>
            </p:contentPart>
          </mc:Choice>
          <mc:Fallback>
            <p:pic>
              <p:nvPicPr>
                <p:cNvPr id="123" name="Tinta 122">
                  <a:extLst>
                    <a:ext uri="{FF2B5EF4-FFF2-40B4-BE49-F238E27FC236}">
                      <a16:creationId xmlns:a16="http://schemas.microsoft.com/office/drawing/2014/main" id="{252AAF43-BDD2-4981-AF91-4C45691B06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10462" y="4084004"/>
                  <a:ext cx="65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Tinta 123">
                  <a:extLst>
                    <a:ext uri="{FF2B5EF4-FFF2-40B4-BE49-F238E27FC236}">
                      <a16:creationId xmlns:a16="http://schemas.microsoft.com/office/drawing/2014/main" id="{4BA7D024-1F64-41E2-8B5D-CF3FA6E9B83A}"/>
                    </a:ext>
                  </a:extLst>
                </p14:cNvPr>
                <p14:cNvContentPartPr/>
                <p14:nvPr/>
              </p14:nvContentPartPr>
              <p14:xfrm>
                <a:off x="4318822" y="4075364"/>
                <a:ext cx="44640" cy="82800"/>
              </p14:xfrm>
            </p:contentPart>
          </mc:Choice>
          <mc:Fallback>
            <p:pic>
              <p:nvPicPr>
                <p:cNvPr id="124" name="Tinta 123">
                  <a:extLst>
                    <a:ext uri="{FF2B5EF4-FFF2-40B4-BE49-F238E27FC236}">
                      <a16:creationId xmlns:a16="http://schemas.microsoft.com/office/drawing/2014/main" id="{4BA7D024-1F64-41E2-8B5D-CF3FA6E9B83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14502" y="4071044"/>
                  <a:ext cx="53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Tinta 124">
                  <a:extLst>
                    <a:ext uri="{FF2B5EF4-FFF2-40B4-BE49-F238E27FC236}">
                      <a16:creationId xmlns:a16="http://schemas.microsoft.com/office/drawing/2014/main" id="{3B3494FD-0DCE-4101-A695-C4818EE36F1A}"/>
                    </a:ext>
                  </a:extLst>
                </p14:cNvPr>
                <p14:cNvContentPartPr/>
                <p14:nvPr/>
              </p14:nvContentPartPr>
              <p14:xfrm>
                <a:off x="4314502" y="4141964"/>
                <a:ext cx="53280" cy="8280"/>
              </p14:xfrm>
            </p:contentPart>
          </mc:Choice>
          <mc:Fallback>
            <p:pic>
              <p:nvPicPr>
                <p:cNvPr id="125" name="Tinta 124">
                  <a:extLst>
                    <a:ext uri="{FF2B5EF4-FFF2-40B4-BE49-F238E27FC236}">
                      <a16:creationId xmlns:a16="http://schemas.microsoft.com/office/drawing/2014/main" id="{3B3494FD-0DCE-4101-A695-C4818EE36F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10182" y="4137644"/>
                  <a:ext cx="619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Tinta 125">
                  <a:extLst>
                    <a:ext uri="{FF2B5EF4-FFF2-40B4-BE49-F238E27FC236}">
                      <a16:creationId xmlns:a16="http://schemas.microsoft.com/office/drawing/2014/main" id="{7C509F89-CD45-4614-BEBB-D0DCAD673195}"/>
                    </a:ext>
                  </a:extLst>
                </p14:cNvPr>
                <p14:cNvContentPartPr/>
                <p14:nvPr/>
              </p14:nvContentPartPr>
              <p14:xfrm>
                <a:off x="4335022" y="4168964"/>
                <a:ext cx="96120" cy="18000"/>
              </p14:xfrm>
            </p:contentPart>
          </mc:Choice>
          <mc:Fallback>
            <p:pic>
              <p:nvPicPr>
                <p:cNvPr id="126" name="Tinta 125">
                  <a:extLst>
                    <a:ext uri="{FF2B5EF4-FFF2-40B4-BE49-F238E27FC236}">
                      <a16:creationId xmlns:a16="http://schemas.microsoft.com/office/drawing/2014/main" id="{7C509F89-CD45-4614-BEBB-D0DCAD6731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30702" y="4164644"/>
                  <a:ext cx="104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Tinta 126">
                  <a:extLst>
                    <a:ext uri="{FF2B5EF4-FFF2-40B4-BE49-F238E27FC236}">
                      <a16:creationId xmlns:a16="http://schemas.microsoft.com/office/drawing/2014/main" id="{819EE2E2-0B27-431C-99A6-1835C59CE986}"/>
                    </a:ext>
                  </a:extLst>
                </p14:cNvPr>
                <p14:cNvContentPartPr/>
                <p14:nvPr/>
              </p14:nvContentPartPr>
              <p14:xfrm>
                <a:off x="4441222" y="4050164"/>
                <a:ext cx="113040" cy="151920"/>
              </p14:xfrm>
            </p:contentPart>
          </mc:Choice>
          <mc:Fallback>
            <p:pic>
              <p:nvPicPr>
                <p:cNvPr id="127" name="Tinta 126">
                  <a:extLst>
                    <a:ext uri="{FF2B5EF4-FFF2-40B4-BE49-F238E27FC236}">
                      <a16:creationId xmlns:a16="http://schemas.microsoft.com/office/drawing/2014/main" id="{819EE2E2-0B27-431C-99A6-1835C59CE9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36902" y="4045844"/>
                  <a:ext cx="121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Tinta 128">
                  <a:extLst>
                    <a:ext uri="{FF2B5EF4-FFF2-40B4-BE49-F238E27FC236}">
                      <a16:creationId xmlns:a16="http://schemas.microsoft.com/office/drawing/2014/main" id="{7E0DCEFC-4834-40EB-846C-44B4BBFC56CD}"/>
                    </a:ext>
                  </a:extLst>
                </p14:cNvPr>
                <p14:cNvContentPartPr/>
                <p14:nvPr/>
              </p14:nvContentPartPr>
              <p14:xfrm>
                <a:off x="4307662" y="4150604"/>
                <a:ext cx="84240" cy="45000"/>
              </p14:xfrm>
            </p:contentPart>
          </mc:Choice>
          <mc:Fallback>
            <p:pic>
              <p:nvPicPr>
                <p:cNvPr id="129" name="Tinta 128">
                  <a:extLst>
                    <a:ext uri="{FF2B5EF4-FFF2-40B4-BE49-F238E27FC236}">
                      <a16:creationId xmlns:a16="http://schemas.microsoft.com/office/drawing/2014/main" id="{7E0DCEFC-4834-40EB-846C-44B4BBFC56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03342" y="4146284"/>
                  <a:ext cx="92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Tinta 130">
                  <a:extLst>
                    <a:ext uri="{FF2B5EF4-FFF2-40B4-BE49-F238E27FC236}">
                      <a16:creationId xmlns:a16="http://schemas.microsoft.com/office/drawing/2014/main" id="{B7A17B73-A8D6-432D-8B8B-750568393B44}"/>
                    </a:ext>
                  </a:extLst>
                </p14:cNvPr>
                <p14:cNvContentPartPr/>
                <p14:nvPr/>
              </p14:nvContentPartPr>
              <p14:xfrm>
                <a:off x="3801502" y="3745244"/>
                <a:ext cx="206640" cy="127800"/>
              </p14:xfrm>
            </p:contentPart>
          </mc:Choice>
          <mc:Fallback>
            <p:pic>
              <p:nvPicPr>
                <p:cNvPr id="131" name="Tinta 130">
                  <a:extLst>
                    <a:ext uri="{FF2B5EF4-FFF2-40B4-BE49-F238E27FC236}">
                      <a16:creationId xmlns:a16="http://schemas.microsoft.com/office/drawing/2014/main" id="{B7A17B73-A8D6-432D-8B8B-750568393B4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97182" y="3740924"/>
                  <a:ext cx="215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Tinta 132">
                  <a:extLst>
                    <a:ext uri="{FF2B5EF4-FFF2-40B4-BE49-F238E27FC236}">
                      <a16:creationId xmlns:a16="http://schemas.microsoft.com/office/drawing/2014/main" id="{8F5DA886-10F5-4810-BCC1-AAC7E5C51C64}"/>
                    </a:ext>
                  </a:extLst>
                </p14:cNvPr>
                <p14:cNvContentPartPr/>
                <p14:nvPr/>
              </p14:nvContentPartPr>
              <p14:xfrm>
                <a:off x="3076822" y="3112724"/>
                <a:ext cx="296280" cy="35640"/>
              </p14:xfrm>
            </p:contentPart>
          </mc:Choice>
          <mc:Fallback>
            <p:pic>
              <p:nvPicPr>
                <p:cNvPr id="133" name="Tinta 132">
                  <a:extLst>
                    <a:ext uri="{FF2B5EF4-FFF2-40B4-BE49-F238E27FC236}">
                      <a16:creationId xmlns:a16="http://schemas.microsoft.com/office/drawing/2014/main" id="{8F5DA886-10F5-4810-BCC1-AAC7E5C51C6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72502" y="3108404"/>
                  <a:ext cx="304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Tinta 133">
                  <a:extLst>
                    <a:ext uri="{FF2B5EF4-FFF2-40B4-BE49-F238E27FC236}">
                      <a16:creationId xmlns:a16="http://schemas.microsoft.com/office/drawing/2014/main" id="{A272007D-91B5-4750-B583-12928BC72E4A}"/>
                    </a:ext>
                  </a:extLst>
                </p14:cNvPr>
                <p14:cNvContentPartPr/>
                <p14:nvPr/>
              </p14:nvContentPartPr>
              <p14:xfrm>
                <a:off x="3024982" y="3084644"/>
                <a:ext cx="72360" cy="105120"/>
              </p14:xfrm>
            </p:contentPart>
          </mc:Choice>
          <mc:Fallback>
            <p:pic>
              <p:nvPicPr>
                <p:cNvPr id="134" name="Tinta 133">
                  <a:extLst>
                    <a:ext uri="{FF2B5EF4-FFF2-40B4-BE49-F238E27FC236}">
                      <a16:creationId xmlns:a16="http://schemas.microsoft.com/office/drawing/2014/main" id="{A272007D-91B5-4750-B583-12928BC72E4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20662" y="3080324"/>
                  <a:ext cx="81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Tinta 135">
                  <a:extLst>
                    <a:ext uri="{FF2B5EF4-FFF2-40B4-BE49-F238E27FC236}">
                      <a16:creationId xmlns:a16="http://schemas.microsoft.com/office/drawing/2014/main" id="{1EDC4670-42C3-420B-9427-F717E9F493BD}"/>
                    </a:ext>
                  </a:extLst>
                </p14:cNvPr>
                <p14:cNvContentPartPr/>
                <p14:nvPr/>
              </p14:nvContentPartPr>
              <p14:xfrm>
                <a:off x="4676302" y="3074564"/>
                <a:ext cx="216360" cy="31320"/>
              </p14:xfrm>
            </p:contentPart>
          </mc:Choice>
          <mc:Fallback>
            <p:pic>
              <p:nvPicPr>
                <p:cNvPr id="136" name="Tinta 135">
                  <a:extLst>
                    <a:ext uri="{FF2B5EF4-FFF2-40B4-BE49-F238E27FC236}">
                      <a16:creationId xmlns:a16="http://schemas.microsoft.com/office/drawing/2014/main" id="{1EDC4670-42C3-420B-9427-F717E9F493B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71982" y="3070244"/>
                  <a:ext cx="225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Tinta 136">
                  <a:extLst>
                    <a:ext uri="{FF2B5EF4-FFF2-40B4-BE49-F238E27FC236}">
                      <a16:creationId xmlns:a16="http://schemas.microsoft.com/office/drawing/2014/main" id="{F685D00B-11D8-4DAE-96AE-1A4F300070AD}"/>
                    </a:ext>
                  </a:extLst>
                </p14:cNvPr>
                <p14:cNvContentPartPr/>
                <p14:nvPr/>
              </p14:nvContentPartPr>
              <p14:xfrm>
                <a:off x="4884382" y="3044324"/>
                <a:ext cx="82440" cy="64800"/>
              </p14:xfrm>
            </p:contentPart>
          </mc:Choice>
          <mc:Fallback>
            <p:pic>
              <p:nvPicPr>
                <p:cNvPr id="137" name="Tinta 136">
                  <a:extLst>
                    <a:ext uri="{FF2B5EF4-FFF2-40B4-BE49-F238E27FC236}">
                      <a16:creationId xmlns:a16="http://schemas.microsoft.com/office/drawing/2014/main" id="{F685D00B-11D8-4DAE-96AE-1A4F300070A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80062" y="3040004"/>
                  <a:ext cx="91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Tinta 138">
                  <a:extLst>
                    <a:ext uri="{FF2B5EF4-FFF2-40B4-BE49-F238E27FC236}">
                      <a16:creationId xmlns:a16="http://schemas.microsoft.com/office/drawing/2014/main" id="{BCDFB38C-6D96-497A-A267-9F81FFBEA258}"/>
                    </a:ext>
                  </a:extLst>
                </p14:cNvPr>
                <p14:cNvContentPartPr/>
                <p14:nvPr/>
              </p14:nvContentPartPr>
              <p14:xfrm>
                <a:off x="3460222" y="2928764"/>
                <a:ext cx="38160" cy="19800"/>
              </p14:xfrm>
            </p:contentPart>
          </mc:Choice>
          <mc:Fallback>
            <p:pic>
              <p:nvPicPr>
                <p:cNvPr id="139" name="Tinta 138">
                  <a:extLst>
                    <a:ext uri="{FF2B5EF4-FFF2-40B4-BE49-F238E27FC236}">
                      <a16:creationId xmlns:a16="http://schemas.microsoft.com/office/drawing/2014/main" id="{BCDFB38C-6D96-497A-A267-9F81FFBEA2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55902" y="2924444"/>
                  <a:ext cx="46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Tinta 139">
                  <a:extLst>
                    <a:ext uri="{FF2B5EF4-FFF2-40B4-BE49-F238E27FC236}">
                      <a16:creationId xmlns:a16="http://schemas.microsoft.com/office/drawing/2014/main" id="{402986E8-D56E-45B8-934E-6125727AAF6B}"/>
                    </a:ext>
                  </a:extLst>
                </p14:cNvPr>
                <p14:cNvContentPartPr/>
                <p14:nvPr/>
              </p14:nvContentPartPr>
              <p14:xfrm>
                <a:off x="3437182" y="2919764"/>
                <a:ext cx="61200" cy="85680"/>
              </p14:xfrm>
            </p:contentPart>
          </mc:Choice>
          <mc:Fallback>
            <p:pic>
              <p:nvPicPr>
                <p:cNvPr id="140" name="Tinta 139">
                  <a:extLst>
                    <a:ext uri="{FF2B5EF4-FFF2-40B4-BE49-F238E27FC236}">
                      <a16:creationId xmlns:a16="http://schemas.microsoft.com/office/drawing/2014/main" id="{402986E8-D56E-45B8-934E-6125727AAF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32862" y="2915444"/>
                  <a:ext cx="69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Tinta 140">
                  <a:extLst>
                    <a:ext uri="{FF2B5EF4-FFF2-40B4-BE49-F238E27FC236}">
                      <a16:creationId xmlns:a16="http://schemas.microsoft.com/office/drawing/2014/main" id="{01654395-A15E-4637-81EA-AAB44B6DB8E8}"/>
                    </a:ext>
                  </a:extLst>
                </p14:cNvPr>
                <p14:cNvContentPartPr/>
                <p14:nvPr/>
              </p14:nvContentPartPr>
              <p14:xfrm>
                <a:off x="3462382" y="2961524"/>
                <a:ext cx="1091880" cy="43920"/>
              </p14:xfrm>
            </p:contentPart>
          </mc:Choice>
          <mc:Fallback>
            <p:pic>
              <p:nvPicPr>
                <p:cNvPr id="141" name="Tinta 140">
                  <a:extLst>
                    <a:ext uri="{FF2B5EF4-FFF2-40B4-BE49-F238E27FC236}">
                      <a16:creationId xmlns:a16="http://schemas.microsoft.com/office/drawing/2014/main" id="{01654395-A15E-4637-81EA-AAB44B6DB8E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58062" y="2957204"/>
                  <a:ext cx="1100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Tinta 144">
                  <a:extLst>
                    <a:ext uri="{FF2B5EF4-FFF2-40B4-BE49-F238E27FC236}">
                      <a16:creationId xmlns:a16="http://schemas.microsoft.com/office/drawing/2014/main" id="{F99841B1-3CAF-40F8-8933-DB6DE4066066}"/>
                    </a:ext>
                  </a:extLst>
                </p14:cNvPr>
                <p14:cNvContentPartPr/>
                <p14:nvPr/>
              </p14:nvContentPartPr>
              <p14:xfrm>
                <a:off x="3488662" y="3076724"/>
                <a:ext cx="1014840" cy="266040"/>
              </p14:xfrm>
            </p:contentPart>
          </mc:Choice>
          <mc:Fallback>
            <p:pic>
              <p:nvPicPr>
                <p:cNvPr id="145" name="Tinta 144">
                  <a:extLst>
                    <a:ext uri="{FF2B5EF4-FFF2-40B4-BE49-F238E27FC236}">
                      <a16:creationId xmlns:a16="http://schemas.microsoft.com/office/drawing/2014/main" id="{F99841B1-3CAF-40F8-8933-DB6DE406606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84342" y="3072404"/>
                  <a:ext cx="1023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Tinta 147">
                  <a:extLst>
                    <a:ext uri="{FF2B5EF4-FFF2-40B4-BE49-F238E27FC236}">
                      <a16:creationId xmlns:a16="http://schemas.microsoft.com/office/drawing/2014/main" id="{2CA0F616-0EB4-4B43-B273-21E92F69551F}"/>
                    </a:ext>
                  </a:extLst>
                </p14:cNvPr>
                <p14:cNvContentPartPr/>
                <p14:nvPr/>
              </p14:nvContentPartPr>
              <p14:xfrm>
                <a:off x="3697102" y="3056924"/>
                <a:ext cx="15840" cy="10080"/>
              </p14:xfrm>
            </p:contentPart>
          </mc:Choice>
          <mc:Fallback>
            <p:pic>
              <p:nvPicPr>
                <p:cNvPr id="148" name="Tinta 147">
                  <a:extLst>
                    <a:ext uri="{FF2B5EF4-FFF2-40B4-BE49-F238E27FC236}">
                      <a16:creationId xmlns:a16="http://schemas.microsoft.com/office/drawing/2014/main" id="{2CA0F616-0EB4-4B43-B273-21E92F6955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92782" y="3052604"/>
                  <a:ext cx="24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Tinta 148">
                  <a:extLst>
                    <a:ext uri="{FF2B5EF4-FFF2-40B4-BE49-F238E27FC236}">
                      <a16:creationId xmlns:a16="http://schemas.microsoft.com/office/drawing/2014/main" id="{D4903038-77A5-4351-9BAE-C522DC3AACA3}"/>
                    </a:ext>
                  </a:extLst>
                </p14:cNvPr>
                <p14:cNvContentPartPr/>
                <p14:nvPr/>
              </p14:nvContentPartPr>
              <p14:xfrm>
                <a:off x="3703222" y="3027404"/>
                <a:ext cx="19440" cy="360"/>
              </p14:xfrm>
            </p:contentPart>
          </mc:Choice>
          <mc:Fallback>
            <p:pic>
              <p:nvPicPr>
                <p:cNvPr id="149" name="Tinta 148">
                  <a:extLst>
                    <a:ext uri="{FF2B5EF4-FFF2-40B4-BE49-F238E27FC236}">
                      <a16:creationId xmlns:a16="http://schemas.microsoft.com/office/drawing/2014/main" id="{D4903038-77A5-4351-9BAE-C522DC3AAC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98902" y="3023084"/>
                  <a:ext cx="28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Tinta 150">
                  <a:extLst>
                    <a:ext uri="{FF2B5EF4-FFF2-40B4-BE49-F238E27FC236}">
                      <a16:creationId xmlns:a16="http://schemas.microsoft.com/office/drawing/2014/main" id="{993343AA-BACC-49AB-87D8-4D3816E6FD53}"/>
                    </a:ext>
                  </a:extLst>
                </p14:cNvPr>
                <p14:cNvContentPartPr/>
                <p14:nvPr/>
              </p14:nvContentPartPr>
              <p14:xfrm>
                <a:off x="5049982" y="3029564"/>
                <a:ext cx="27000" cy="82440"/>
              </p14:xfrm>
            </p:contentPart>
          </mc:Choice>
          <mc:Fallback>
            <p:pic>
              <p:nvPicPr>
                <p:cNvPr id="151" name="Tinta 150">
                  <a:extLst>
                    <a:ext uri="{FF2B5EF4-FFF2-40B4-BE49-F238E27FC236}">
                      <a16:creationId xmlns:a16="http://schemas.microsoft.com/office/drawing/2014/main" id="{993343AA-BACC-49AB-87D8-4D3816E6FD5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45662" y="3025244"/>
                  <a:ext cx="35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Tinta 151">
                  <a:extLst>
                    <a:ext uri="{FF2B5EF4-FFF2-40B4-BE49-F238E27FC236}">
                      <a16:creationId xmlns:a16="http://schemas.microsoft.com/office/drawing/2014/main" id="{1EB345E1-6C86-416D-AB05-D57149E211E7}"/>
                    </a:ext>
                  </a:extLst>
                </p14:cNvPr>
                <p14:cNvContentPartPr/>
                <p14:nvPr/>
              </p14:nvContentPartPr>
              <p14:xfrm>
                <a:off x="5071582" y="2896364"/>
                <a:ext cx="10800" cy="130320"/>
              </p14:xfrm>
            </p:contentPart>
          </mc:Choice>
          <mc:Fallback>
            <p:pic>
              <p:nvPicPr>
                <p:cNvPr id="152" name="Tinta 151">
                  <a:extLst>
                    <a:ext uri="{FF2B5EF4-FFF2-40B4-BE49-F238E27FC236}">
                      <a16:creationId xmlns:a16="http://schemas.microsoft.com/office/drawing/2014/main" id="{1EB345E1-6C86-416D-AB05-D57149E211E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67262" y="2892044"/>
                  <a:ext cx="19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Tinta 152">
                  <a:extLst>
                    <a:ext uri="{FF2B5EF4-FFF2-40B4-BE49-F238E27FC236}">
                      <a16:creationId xmlns:a16="http://schemas.microsoft.com/office/drawing/2014/main" id="{7BD68DBE-9EA6-4E7F-87D4-7B5A02D7F6AC}"/>
                    </a:ext>
                  </a:extLst>
                </p14:cNvPr>
                <p14:cNvContentPartPr/>
                <p14:nvPr/>
              </p14:nvContentPartPr>
              <p14:xfrm>
                <a:off x="5070142" y="2889884"/>
                <a:ext cx="92160" cy="9000"/>
              </p14:xfrm>
            </p:contentPart>
          </mc:Choice>
          <mc:Fallback>
            <p:pic>
              <p:nvPicPr>
                <p:cNvPr id="153" name="Tinta 152">
                  <a:extLst>
                    <a:ext uri="{FF2B5EF4-FFF2-40B4-BE49-F238E27FC236}">
                      <a16:creationId xmlns:a16="http://schemas.microsoft.com/office/drawing/2014/main" id="{7BD68DBE-9EA6-4E7F-87D4-7B5A02D7F6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65822" y="2885564"/>
                  <a:ext cx="100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Tinta 153">
                  <a:extLst>
                    <a:ext uri="{FF2B5EF4-FFF2-40B4-BE49-F238E27FC236}">
                      <a16:creationId xmlns:a16="http://schemas.microsoft.com/office/drawing/2014/main" id="{F46DEE4C-A80B-4E62-A2C4-C806C50C7454}"/>
                    </a:ext>
                  </a:extLst>
                </p14:cNvPr>
                <p14:cNvContentPartPr/>
                <p14:nvPr/>
              </p14:nvContentPartPr>
              <p14:xfrm>
                <a:off x="5071222" y="2956844"/>
                <a:ext cx="93960" cy="18720"/>
              </p14:xfrm>
            </p:contentPart>
          </mc:Choice>
          <mc:Fallback>
            <p:pic>
              <p:nvPicPr>
                <p:cNvPr id="154" name="Tinta 153">
                  <a:extLst>
                    <a:ext uri="{FF2B5EF4-FFF2-40B4-BE49-F238E27FC236}">
                      <a16:creationId xmlns:a16="http://schemas.microsoft.com/office/drawing/2014/main" id="{F46DEE4C-A80B-4E62-A2C4-C806C50C745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66902" y="2952524"/>
                  <a:ext cx="102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Tinta 154">
                  <a:extLst>
                    <a:ext uri="{FF2B5EF4-FFF2-40B4-BE49-F238E27FC236}">
                      <a16:creationId xmlns:a16="http://schemas.microsoft.com/office/drawing/2014/main" id="{71FBF96B-ABAB-43AE-89AD-562951B8FC57}"/>
                    </a:ext>
                  </a:extLst>
                </p14:cNvPr>
                <p14:cNvContentPartPr/>
                <p14:nvPr/>
              </p14:nvContentPartPr>
              <p14:xfrm>
                <a:off x="5070862" y="2966564"/>
                <a:ext cx="3960" cy="111600"/>
              </p14:xfrm>
            </p:contentPart>
          </mc:Choice>
          <mc:Fallback>
            <p:pic>
              <p:nvPicPr>
                <p:cNvPr id="155" name="Tinta 154">
                  <a:extLst>
                    <a:ext uri="{FF2B5EF4-FFF2-40B4-BE49-F238E27FC236}">
                      <a16:creationId xmlns:a16="http://schemas.microsoft.com/office/drawing/2014/main" id="{71FBF96B-ABAB-43AE-89AD-562951B8FC5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66542" y="2962244"/>
                  <a:ext cx="12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Tinta 155">
                  <a:extLst>
                    <a:ext uri="{FF2B5EF4-FFF2-40B4-BE49-F238E27FC236}">
                      <a16:creationId xmlns:a16="http://schemas.microsoft.com/office/drawing/2014/main" id="{B34C837B-EF9A-49C2-966F-9FA62F1D3DB5}"/>
                    </a:ext>
                  </a:extLst>
                </p14:cNvPr>
                <p14:cNvContentPartPr/>
                <p14:nvPr/>
              </p14:nvContentPartPr>
              <p14:xfrm>
                <a:off x="5080942" y="3021644"/>
                <a:ext cx="1080" cy="60120"/>
              </p14:xfrm>
            </p:contentPart>
          </mc:Choice>
          <mc:Fallback>
            <p:pic>
              <p:nvPicPr>
                <p:cNvPr id="156" name="Tinta 155">
                  <a:extLst>
                    <a:ext uri="{FF2B5EF4-FFF2-40B4-BE49-F238E27FC236}">
                      <a16:creationId xmlns:a16="http://schemas.microsoft.com/office/drawing/2014/main" id="{B34C837B-EF9A-49C2-966F-9FA62F1D3DB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76622" y="3017324"/>
                  <a:ext cx="9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Tinta 157">
                  <a:extLst>
                    <a:ext uri="{FF2B5EF4-FFF2-40B4-BE49-F238E27FC236}">
                      <a16:creationId xmlns:a16="http://schemas.microsoft.com/office/drawing/2014/main" id="{75FAAF7A-D8E0-4E45-AF4D-CC8091D06083}"/>
                    </a:ext>
                  </a:extLst>
                </p14:cNvPr>
                <p14:cNvContentPartPr/>
                <p14:nvPr/>
              </p14:nvContentPartPr>
              <p14:xfrm>
                <a:off x="2964862" y="2902484"/>
                <a:ext cx="10080" cy="172800"/>
              </p14:xfrm>
            </p:contentPart>
          </mc:Choice>
          <mc:Fallback>
            <p:pic>
              <p:nvPicPr>
                <p:cNvPr id="158" name="Tinta 157">
                  <a:extLst>
                    <a:ext uri="{FF2B5EF4-FFF2-40B4-BE49-F238E27FC236}">
                      <a16:creationId xmlns:a16="http://schemas.microsoft.com/office/drawing/2014/main" id="{75FAAF7A-D8E0-4E45-AF4D-CC8091D060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60542" y="2898164"/>
                  <a:ext cx="1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Tinta 158">
                  <a:extLst>
                    <a:ext uri="{FF2B5EF4-FFF2-40B4-BE49-F238E27FC236}">
                      <a16:creationId xmlns:a16="http://schemas.microsoft.com/office/drawing/2014/main" id="{3D68721D-645C-4C35-AF8C-71C37CBB015F}"/>
                    </a:ext>
                  </a:extLst>
                </p14:cNvPr>
                <p14:cNvContentPartPr/>
                <p14:nvPr/>
              </p14:nvContentPartPr>
              <p14:xfrm>
                <a:off x="2934262" y="2910764"/>
                <a:ext cx="89640" cy="12960"/>
              </p14:xfrm>
            </p:contentPart>
          </mc:Choice>
          <mc:Fallback>
            <p:pic>
              <p:nvPicPr>
                <p:cNvPr id="159" name="Tinta 158">
                  <a:extLst>
                    <a:ext uri="{FF2B5EF4-FFF2-40B4-BE49-F238E27FC236}">
                      <a16:creationId xmlns:a16="http://schemas.microsoft.com/office/drawing/2014/main" id="{3D68721D-645C-4C35-AF8C-71C37CBB015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29942" y="2906444"/>
                  <a:ext cx="98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Tinta 159">
                  <a:extLst>
                    <a:ext uri="{FF2B5EF4-FFF2-40B4-BE49-F238E27FC236}">
                      <a16:creationId xmlns:a16="http://schemas.microsoft.com/office/drawing/2014/main" id="{38F3CBE3-0B1D-4786-9D23-04E2A954E461}"/>
                    </a:ext>
                  </a:extLst>
                </p14:cNvPr>
                <p14:cNvContentPartPr/>
                <p14:nvPr/>
              </p14:nvContentPartPr>
              <p14:xfrm>
                <a:off x="2930662" y="2988164"/>
                <a:ext cx="98280" cy="7560"/>
              </p14:xfrm>
            </p:contentPart>
          </mc:Choice>
          <mc:Fallback>
            <p:pic>
              <p:nvPicPr>
                <p:cNvPr id="160" name="Tinta 159">
                  <a:extLst>
                    <a:ext uri="{FF2B5EF4-FFF2-40B4-BE49-F238E27FC236}">
                      <a16:creationId xmlns:a16="http://schemas.microsoft.com/office/drawing/2014/main" id="{38F3CBE3-0B1D-4786-9D23-04E2A954E46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26342" y="2983844"/>
                  <a:ext cx="10692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62" name="Tinta 161">
                <a:extLst>
                  <a:ext uri="{FF2B5EF4-FFF2-40B4-BE49-F238E27FC236}">
                    <a16:creationId xmlns:a16="http://schemas.microsoft.com/office/drawing/2014/main" id="{897483A3-3F90-4E5F-8DE7-DAC8C9223329}"/>
                  </a:ext>
                </a:extLst>
              </p14:cNvPr>
              <p14:cNvContentPartPr/>
              <p14:nvPr/>
            </p14:nvContentPartPr>
            <p14:xfrm>
              <a:off x="1059382" y="5511404"/>
              <a:ext cx="1172520" cy="36360"/>
            </p14:xfrm>
          </p:contentPart>
        </mc:Choice>
        <mc:Fallback>
          <p:pic>
            <p:nvPicPr>
              <p:cNvPr id="162" name="Tinta 161">
                <a:extLst>
                  <a:ext uri="{FF2B5EF4-FFF2-40B4-BE49-F238E27FC236}">
                    <a16:creationId xmlns:a16="http://schemas.microsoft.com/office/drawing/2014/main" id="{897483A3-3F90-4E5F-8DE7-DAC8C922332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55062" y="5507084"/>
                <a:ext cx="1181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3" name="Tinta 162">
                <a:extLst>
                  <a:ext uri="{FF2B5EF4-FFF2-40B4-BE49-F238E27FC236}">
                    <a16:creationId xmlns:a16="http://schemas.microsoft.com/office/drawing/2014/main" id="{CCD2CA42-DE44-44A8-8680-E7F9AF57E35A}"/>
                  </a:ext>
                </a:extLst>
              </p14:cNvPr>
              <p14:cNvContentPartPr/>
              <p14:nvPr/>
            </p14:nvContentPartPr>
            <p14:xfrm>
              <a:off x="1133182" y="5644964"/>
              <a:ext cx="1248480" cy="41040"/>
            </p14:xfrm>
          </p:contentPart>
        </mc:Choice>
        <mc:Fallback>
          <p:pic>
            <p:nvPicPr>
              <p:cNvPr id="163" name="Tinta 162">
                <a:extLst>
                  <a:ext uri="{FF2B5EF4-FFF2-40B4-BE49-F238E27FC236}">
                    <a16:creationId xmlns:a16="http://schemas.microsoft.com/office/drawing/2014/main" id="{CCD2CA42-DE44-44A8-8680-E7F9AF57E35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28862" y="5640644"/>
                <a:ext cx="12571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4" name="Tinta 163">
                <a:extLst>
                  <a:ext uri="{FF2B5EF4-FFF2-40B4-BE49-F238E27FC236}">
                    <a16:creationId xmlns:a16="http://schemas.microsoft.com/office/drawing/2014/main" id="{48FE52FD-1373-467F-BDD3-B900A061578B}"/>
                  </a:ext>
                </a:extLst>
              </p14:cNvPr>
              <p14:cNvContentPartPr/>
              <p14:nvPr/>
            </p14:nvContentPartPr>
            <p14:xfrm>
              <a:off x="2781982" y="5486924"/>
              <a:ext cx="171720" cy="108000"/>
            </p14:xfrm>
          </p:contentPart>
        </mc:Choice>
        <mc:Fallback>
          <p:pic>
            <p:nvPicPr>
              <p:cNvPr id="164" name="Tinta 163">
                <a:extLst>
                  <a:ext uri="{FF2B5EF4-FFF2-40B4-BE49-F238E27FC236}">
                    <a16:creationId xmlns:a16="http://schemas.microsoft.com/office/drawing/2014/main" id="{48FE52FD-1373-467F-BDD3-B900A061578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777662" y="5482604"/>
                <a:ext cx="18036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Agrupar 177">
            <a:extLst>
              <a:ext uri="{FF2B5EF4-FFF2-40B4-BE49-F238E27FC236}">
                <a16:creationId xmlns:a16="http://schemas.microsoft.com/office/drawing/2014/main" id="{F61CB755-2E2B-450B-A174-F2EEE3AF02C7}"/>
              </a:ext>
            </a:extLst>
          </p:cNvPr>
          <p:cNvGrpSpPr/>
          <p:nvPr/>
        </p:nvGrpSpPr>
        <p:grpSpPr>
          <a:xfrm>
            <a:off x="3453382" y="5432204"/>
            <a:ext cx="905400" cy="317520"/>
            <a:chOff x="3453382" y="5432204"/>
            <a:chExt cx="90540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5" name="Tinta 164">
                  <a:extLst>
                    <a:ext uri="{FF2B5EF4-FFF2-40B4-BE49-F238E27FC236}">
                      <a16:creationId xmlns:a16="http://schemas.microsoft.com/office/drawing/2014/main" id="{87554FD5-3A43-4A1A-B5FA-CD3914CDEC4A}"/>
                    </a:ext>
                  </a:extLst>
                </p14:cNvPr>
                <p14:cNvContentPartPr/>
                <p14:nvPr/>
              </p14:nvContentPartPr>
              <p14:xfrm>
                <a:off x="3708982" y="5466764"/>
                <a:ext cx="347760" cy="17640"/>
              </p14:xfrm>
            </p:contentPart>
          </mc:Choice>
          <mc:Fallback>
            <p:pic>
              <p:nvPicPr>
                <p:cNvPr id="165" name="Tinta 164">
                  <a:extLst>
                    <a:ext uri="{FF2B5EF4-FFF2-40B4-BE49-F238E27FC236}">
                      <a16:creationId xmlns:a16="http://schemas.microsoft.com/office/drawing/2014/main" id="{87554FD5-3A43-4A1A-B5FA-CD3914CDEC4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04662" y="5462444"/>
                  <a:ext cx="356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6" name="Tinta 165">
                  <a:extLst>
                    <a:ext uri="{FF2B5EF4-FFF2-40B4-BE49-F238E27FC236}">
                      <a16:creationId xmlns:a16="http://schemas.microsoft.com/office/drawing/2014/main" id="{C911803C-7C9A-4FD7-AF7E-A4EEABF9F210}"/>
                    </a:ext>
                  </a:extLst>
                </p14:cNvPr>
                <p14:cNvContentPartPr/>
                <p14:nvPr/>
              </p14:nvContentPartPr>
              <p14:xfrm>
                <a:off x="3748582" y="5551004"/>
                <a:ext cx="295560" cy="19440"/>
              </p14:xfrm>
            </p:contentPart>
          </mc:Choice>
          <mc:Fallback>
            <p:pic>
              <p:nvPicPr>
                <p:cNvPr id="166" name="Tinta 165">
                  <a:extLst>
                    <a:ext uri="{FF2B5EF4-FFF2-40B4-BE49-F238E27FC236}">
                      <a16:creationId xmlns:a16="http://schemas.microsoft.com/office/drawing/2014/main" id="{C911803C-7C9A-4FD7-AF7E-A4EEABF9F2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44262" y="5546684"/>
                  <a:ext cx="304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8" name="Tinta 167">
                  <a:extLst>
                    <a:ext uri="{FF2B5EF4-FFF2-40B4-BE49-F238E27FC236}">
                      <a16:creationId xmlns:a16="http://schemas.microsoft.com/office/drawing/2014/main" id="{2ADAFE98-5657-4B7B-836A-B3BBCE723FC3}"/>
                    </a:ext>
                  </a:extLst>
                </p14:cNvPr>
                <p14:cNvContentPartPr/>
                <p14:nvPr/>
              </p14:nvContentPartPr>
              <p14:xfrm>
                <a:off x="3746062" y="5635964"/>
                <a:ext cx="305640" cy="22680"/>
              </p14:xfrm>
            </p:contentPart>
          </mc:Choice>
          <mc:Fallback>
            <p:pic>
              <p:nvPicPr>
                <p:cNvPr id="168" name="Tinta 167">
                  <a:extLst>
                    <a:ext uri="{FF2B5EF4-FFF2-40B4-BE49-F238E27FC236}">
                      <a16:creationId xmlns:a16="http://schemas.microsoft.com/office/drawing/2014/main" id="{2ADAFE98-5657-4B7B-836A-B3BBCE723FC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41742" y="5631644"/>
                  <a:ext cx="314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9" name="Tinta 168">
                  <a:extLst>
                    <a:ext uri="{FF2B5EF4-FFF2-40B4-BE49-F238E27FC236}">
                      <a16:creationId xmlns:a16="http://schemas.microsoft.com/office/drawing/2014/main" id="{5BCAB724-19C6-407C-944B-D92341525ACB}"/>
                    </a:ext>
                  </a:extLst>
                </p14:cNvPr>
                <p14:cNvContentPartPr/>
                <p14:nvPr/>
              </p14:nvContentPartPr>
              <p14:xfrm>
                <a:off x="3734182" y="5737124"/>
                <a:ext cx="301320" cy="11520"/>
              </p14:xfrm>
            </p:contentPart>
          </mc:Choice>
          <mc:Fallback>
            <p:pic>
              <p:nvPicPr>
                <p:cNvPr id="169" name="Tinta 168">
                  <a:extLst>
                    <a:ext uri="{FF2B5EF4-FFF2-40B4-BE49-F238E27FC236}">
                      <a16:creationId xmlns:a16="http://schemas.microsoft.com/office/drawing/2014/main" id="{5BCAB724-19C6-407C-944B-D92341525A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29862" y="5732804"/>
                  <a:ext cx="309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0" name="Tinta 169">
                  <a:extLst>
                    <a:ext uri="{FF2B5EF4-FFF2-40B4-BE49-F238E27FC236}">
                      <a16:creationId xmlns:a16="http://schemas.microsoft.com/office/drawing/2014/main" id="{537EE9A6-76A9-419A-8921-03B00D0188AB}"/>
                    </a:ext>
                  </a:extLst>
                </p14:cNvPr>
                <p14:cNvContentPartPr/>
                <p14:nvPr/>
              </p14:nvContentPartPr>
              <p14:xfrm>
                <a:off x="3710422" y="5432204"/>
                <a:ext cx="16200" cy="228240"/>
              </p14:xfrm>
            </p:contentPart>
          </mc:Choice>
          <mc:Fallback>
            <p:pic>
              <p:nvPicPr>
                <p:cNvPr id="170" name="Tinta 169">
                  <a:extLst>
                    <a:ext uri="{FF2B5EF4-FFF2-40B4-BE49-F238E27FC236}">
                      <a16:creationId xmlns:a16="http://schemas.microsoft.com/office/drawing/2014/main" id="{537EE9A6-76A9-419A-8921-03B00D0188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06102" y="5427884"/>
                  <a:ext cx="24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1" name="Tinta 170">
                  <a:extLst>
                    <a:ext uri="{FF2B5EF4-FFF2-40B4-BE49-F238E27FC236}">
                      <a16:creationId xmlns:a16="http://schemas.microsoft.com/office/drawing/2014/main" id="{180B47B5-4E50-470A-BDB6-0F0179B9AC79}"/>
                    </a:ext>
                  </a:extLst>
                </p14:cNvPr>
                <p14:cNvContentPartPr/>
                <p14:nvPr/>
              </p14:nvContentPartPr>
              <p14:xfrm>
                <a:off x="3689182" y="5639924"/>
                <a:ext cx="98280" cy="3240"/>
              </p14:xfrm>
            </p:contentPart>
          </mc:Choice>
          <mc:Fallback>
            <p:pic>
              <p:nvPicPr>
                <p:cNvPr id="171" name="Tinta 170">
                  <a:extLst>
                    <a:ext uri="{FF2B5EF4-FFF2-40B4-BE49-F238E27FC236}">
                      <a16:creationId xmlns:a16="http://schemas.microsoft.com/office/drawing/2014/main" id="{180B47B5-4E50-470A-BDB6-0F0179B9AC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84862" y="5635604"/>
                  <a:ext cx="10692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Tinta 171">
                  <a:extLst>
                    <a:ext uri="{FF2B5EF4-FFF2-40B4-BE49-F238E27FC236}">
                      <a16:creationId xmlns:a16="http://schemas.microsoft.com/office/drawing/2014/main" id="{0E8C18FD-4FFE-4D40-A083-4CC29FA8D883}"/>
                    </a:ext>
                  </a:extLst>
                </p14:cNvPr>
                <p14:cNvContentPartPr/>
                <p14:nvPr/>
              </p14:nvContentPartPr>
              <p14:xfrm>
                <a:off x="3453382" y="5550284"/>
                <a:ext cx="228960" cy="4320"/>
              </p14:xfrm>
            </p:contentPart>
          </mc:Choice>
          <mc:Fallback>
            <p:pic>
              <p:nvPicPr>
                <p:cNvPr id="172" name="Tinta 171">
                  <a:extLst>
                    <a:ext uri="{FF2B5EF4-FFF2-40B4-BE49-F238E27FC236}">
                      <a16:creationId xmlns:a16="http://schemas.microsoft.com/office/drawing/2014/main" id="{0E8C18FD-4FFE-4D40-A083-4CC29FA8D88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49062" y="5545964"/>
                  <a:ext cx="2376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Tinta 173">
                  <a:extLst>
                    <a:ext uri="{FF2B5EF4-FFF2-40B4-BE49-F238E27FC236}">
                      <a16:creationId xmlns:a16="http://schemas.microsoft.com/office/drawing/2014/main" id="{C7BBAA72-02B3-40A0-9EA5-51A05E66A026}"/>
                    </a:ext>
                  </a:extLst>
                </p14:cNvPr>
                <p14:cNvContentPartPr/>
                <p14:nvPr/>
              </p14:nvContentPartPr>
              <p14:xfrm>
                <a:off x="3976102" y="5545964"/>
                <a:ext cx="149400" cy="203760"/>
              </p14:xfrm>
            </p:contentPart>
          </mc:Choice>
          <mc:Fallback>
            <p:pic>
              <p:nvPicPr>
                <p:cNvPr id="174" name="Tinta 173">
                  <a:extLst>
                    <a:ext uri="{FF2B5EF4-FFF2-40B4-BE49-F238E27FC236}">
                      <a16:creationId xmlns:a16="http://schemas.microsoft.com/office/drawing/2014/main" id="{C7BBAA72-02B3-40A0-9EA5-51A05E66A02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71782" y="5541644"/>
                  <a:ext cx="158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Tinta 174">
                  <a:extLst>
                    <a:ext uri="{FF2B5EF4-FFF2-40B4-BE49-F238E27FC236}">
                      <a16:creationId xmlns:a16="http://schemas.microsoft.com/office/drawing/2014/main" id="{00542F48-14FB-4C6A-AD13-0967225B1E45}"/>
                    </a:ext>
                  </a:extLst>
                </p14:cNvPr>
                <p14:cNvContentPartPr/>
                <p14:nvPr/>
              </p14:nvContentPartPr>
              <p14:xfrm>
                <a:off x="4098142" y="5664404"/>
                <a:ext cx="260640" cy="8280"/>
              </p14:xfrm>
            </p:contentPart>
          </mc:Choice>
          <mc:Fallback>
            <p:pic>
              <p:nvPicPr>
                <p:cNvPr id="175" name="Tinta 174">
                  <a:extLst>
                    <a:ext uri="{FF2B5EF4-FFF2-40B4-BE49-F238E27FC236}">
                      <a16:creationId xmlns:a16="http://schemas.microsoft.com/office/drawing/2014/main" id="{00542F48-14FB-4C6A-AD13-0967225B1E4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93822" y="5660084"/>
                  <a:ext cx="269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7" name="Tinta 176">
                  <a:extLst>
                    <a:ext uri="{FF2B5EF4-FFF2-40B4-BE49-F238E27FC236}">
                      <a16:creationId xmlns:a16="http://schemas.microsoft.com/office/drawing/2014/main" id="{41EF01EE-9DAE-4CFB-80CB-D474DD774C01}"/>
                    </a:ext>
                  </a:extLst>
                </p14:cNvPr>
                <p14:cNvContentPartPr/>
                <p14:nvPr/>
              </p14:nvContentPartPr>
              <p14:xfrm>
                <a:off x="3658942" y="5535884"/>
                <a:ext cx="40320" cy="14760"/>
              </p14:xfrm>
            </p:contentPart>
          </mc:Choice>
          <mc:Fallback>
            <p:pic>
              <p:nvPicPr>
                <p:cNvPr id="177" name="Tinta 176">
                  <a:extLst>
                    <a:ext uri="{FF2B5EF4-FFF2-40B4-BE49-F238E27FC236}">
                      <a16:creationId xmlns:a16="http://schemas.microsoft.com/office/drawing/2014/main" id="{41EF01EE-9DAE-4CFB-80CB-D474DD774C0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54622" y="5531564"/>
                  <a:ext cx="48960" cy="23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9802" y="962406"/>
            <a:ext cx="12166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59407"/>
            <a:ext cx="7034530" cy="32694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38455" indent="-326390">
              <a:lnSpc>
                <a:spcPct val="100000"/>
              </a:lnSpc>
              <a:spcBef>
                <a:spcPts val="675"/>
              </a:spcBef>
              <a:buSzPct val="116666"/>
              <a:buFont typeface="Arial"/>
              <a:buChar char="•"/>
              <a:tabLst>
                <a:tab pos="339090" algn="l"/>
              </a:tabLst>
            </a:pPr>
            <a:r>
              <a:rPr sz="2400" b="1" spc="-5" dirty="0">
                <a:latin typeface="Calibri"/>
                <a:cs typeface="Calibri"/>
              </a:rPr>
              <a:t>Aceleração</a:t>
            </a:r>
            <a:endParaRPr sz="2400" dirty="0">
              <a:latin typeface="Calibri"/>
              <a:cs typeface="Calibri"/>
            </a:endParaRPr>
          </a:p>
          <a:p>
            <a:pPr marL="765175" lvl="1" indent="-295910">
              <a:lnSpc>
                <a:spcPct val="100000"/>
              </a:lnSpc>
              <a:spcBef>
                <a:spcPts val="975"/>
              </a:spcBef>
              <a:buSzPct val="120000"/>
              <a:buChar char="•"/>
              <a:tabLst>
                <a:tab pos="765810" algn="l"/>
              </a:tabLst>
            </a:pPr>
            <a:r>
              <a:rPr sz="2000" spc="-10" dirty="0">
                <a:latin typeface="Calibri"/>
                <a:cs typeface="Calibri"/>
              </a:rPr>
              <a:t>acelerômetros</a:t>
            </a:r>
            <a:endParaRPr sz="2000" dirty="0">
              <a:latin typeface="Calibri"/>
              <a:cs typeface="Calibri"/>
            </a:endParaRPr>
          </a:p>
          <a:p>
            <a:pPr marL="307975" indent="-295910">
              <a:lnSpc>
                <a:spcPct val="100000"/>
              </a:lnSpc>
              <a:spcBef>
                <a:spcPts val="660"/>
              </a:spcBef>
              <a:buFont typeface="Calibri"/>
              <a:buChar char="•"/>
              <a:tabLst>
                <a:tab pos="308610" algn="l"/>
              </a:tabLst>
            </a:pPr>
            <a:r>
              <a:rPr sz="2400" b="1" spc="-35" dirty="0">
                <a:latin typeface="Calibri"/>
                <a:cs typeface="Calibri"/>
              </a:rPr>
              <a:t>Temperatura</a:t>
            </a:r>
            <a:endParaRPr sz="2400" dirty="0">
              <a:latin typeface="Calibri"/>
              <a:cs typeface="Calibri"/>
            </a:endParaRPr>
          </a:p>
          <a:p>
            <a:pPr marL="228600" marR="3820160" lvl="1" indent="-228600" algn="r">
              <a:lnSpc>
                <a:spcPct val="100000"/>
              </a:lnSpc>
              <a:spcBef>
                <a:spcPts val="505"/>
              </a:spcBef>
              <a:buChar char="•"/>
              <a:tabLst>
                <a:tab pos="228600" algn="l"/>
              </a:tabLst>
            </a:pPr>
            <a:r>
              <a:rPr sz="2000" spc="-10" dirty="0">
                <a:latin typeface="Calibri"/>
                <a:cs typeface="Calibri"/>
              </a:rPr>
              <a:t>termistores,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termopares</a:t>
            </a:r>
            <a:endParaRPr sz="2000" dirty="0">
              <a:latin typeface="Calibri"/>
              <a:cs typeface="Calibri"/>
            </a:endParaRPr>
          </a:p>
          <a:p>
            <a:pPr marL="307975" marR="3856990" indent="-308610" algn="r">
              <a:lnSpc>
                <a:spcPct val="100000"/>
              </a:lnSpc>
              <a:spcBef>
                <a:spcPts val="550"/>
              </a:spcBef>
              <a:buFont typeface="Calibri"/>
              <a:buChar char="•"/>
              <a:tabLst>
                <a:tab pos="308610" algn="l"/>
              </a:tabLst>
            </a:pP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spc="-45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ximidade/p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en</a:t>
            </a:r>
            <a:r>
              <a:rPr sz="2400" b="1" spc="-10" dirty="0">
                <a:latin typeface="Calibri"/>
                <a:cs typeface="Calibri"/>
              </a:rPr>
              <a:t>ç</a:t>
            </a:r>
            <a:r>
              <a:rPr sz="2400" b="1" dirty="0">
                <a:latin typeface="Calibri"/>
                <a:cs typeface="Calibri"/>
              </a:rPr>
              <a:t>a</a:t>
            </a:r>
            <a:endParaRPr sz="2400" dirty="0">
              <a:latin typeface="Calibri"/>
              <a:cs typeface="Calibri"/>
            </a:endParaRPr>
          </a:p>
          <a:p>
            <a:pPr marL="697865" marR="5080" lvl="1" indent="-228600">
              <a:lnSpc>
                <a:spcPts val="2160"/>
              </a:lnSpc>
              <a:spcBef>
                <a:spcPts val="780"/>
              </a:spcBef>
              <a:buChar char="•"/>
              <a:tabLst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micro </a:t>
            </a:r>
            <a:r>
              <a:rPr lang="pt-BR" sz="2000" spc="-10" dirty="0">
                <a:latin typeface="Calibri"/>
                <a:cs typeface="Calibri"/>
              </a:rPr>
              <a:t>switches</a:t>
            </a:r>
            <a:r>
              <a:rPr sz="2000" spc="-10" dirty="0">
                <a:latin typeface="Calibri"/>
                <a:cs typeface="Calibri"/>
              </a:rPr>
              <a:t>, interruptor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lâminas (</a:t>
            </a:r>
            <a:r>
              <a:rPr sz="2000" i="1" dirty="0">
                <a:latin typeface="Calibri"/>
                <a:cs typeface="Calibri"/>
              </a:rPr>
              <a:t>reed </a:t>
            </a:r>
            <a:r>
              <a:rPr sz="2000" i="1" spc="-5" dirty="0">
                <a:latin typeface="Calibri"/>
                <a:cs typeface="Calibri"/>
              </a:rPr>
              <a:t>switches</a:t>
            </a:r>
            <a:r>
              <a:rPr sz="2000" spc="-5" dirty="0">
                <a:latin typeface="Calibri"/>
                <a:cs typeface="Calibri"/>
              </a:rPr>
              <a:t>), ópticos,  indutivos, capacitivos, </a:t>
            </a:r>
            <a:r>
              <a:rPr sz="2000" spc="-10" dirty="0">
                <a:latin typeface="Calibri"/>
                <a:cs typeface="Calibri"/>
              </a:rPr>
              <a:t>ultrassônico, </a:t>
            </a:r>
            <a:r>
              <a:rPr sz="2000" spc="-15" dirty="0">
                <a:latin typeface="Calibri"/>
                <a:cs typeface="Calibri"/>
              </a:rPr>
              <a:t>resistivo</a:t>
            </a:r>
            <a:endParaRPr sz="2000" dirty="0">
              <a:latin typeface="Calibri"/>
              <a:cs typeface="Calibri"/>
            </a:endParaRPr>
          </a:p>
          <a:p>
            <a:pPr marL="307975" indent="-295910">
              <a:lnSpc>
                <a:spcPct val="100000"/>
              </a:lnSpc>
              <a:spcBef>
                <a:spcPts val="520"/>
              </a:spcBef>
              <a:buFont typeface="Calibri"/>
              <a:buChar char="•"/>
              <a:tabLst>
                <a:tab pos="308610" algn="l"/>
              </a:tabLst>
            </a:pPr>
            <a:r>
              <a:rPr sz="2400" b="1" spc="-10" dirty="0">
                <a:latin typeface="Calibri"/>
                <a:cs typeface="Calibri"/>
              </a:rPr>
              <a:t>Sistemas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5" dirty="0">
                <a:latin typeface="Calibri"/>
                <a:cs typeface="Calibri"/>
              </a:rPr>
              <a:t> visão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E4717A36-A7A5-4334-AB1C-EBEC2110BFC5}"/>
                  </a:ext>
                </a:extLst>
              </p14:cNvPr>
              <p14:cNvContentPartPr/>
              <p14:nvPr/>
            </p14:nvContentPartPr>
            <p14:xfrm>
              <a:off x="4810222" y="2134964"/>
              <a:ext cx="280800" cy="9072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E4717A36-A7A5-4334-AB1C-EBEC2110BF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5902" y="2130644"/>
                <a:ext cx="28944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Agrupar 81">
            <a:extLst>
              <a:ext uri="{FF2B5EF4-FFF2-40B4-BE49-F238E27FC236}">
                <a16:creationId xmlns:a16="http://schemas.microsoft.com/office/drawing/2014/main" id="{2723CD67-7925-4166-89DA-6435823FD06A}"/>
              </a:ext>
            </a:extLst>
          </p:cNvPr>
          <p:cNvGrpSpPr/>
          <p:nvPr/>
        </p:nvGrpSpPr>
        <p:grpSpPr>
          <a:xfrm>
            <a:off x="4672702" y="1530164"/>
            <a:ext cx="1892880" cy="1504800"/>
            <a:chOff x="4672702" y="1530164"/>
            <a:chExt cx="1892880" cy="15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74252247-CDBE-4D22-82F4-F9B51C3A0A3A}"/>
                    </a:ext>
                  </a:extLst>
                </p14:cNvPr>
                <p14:cNvContentPartPr/>
                <p14:nvPr/>
              </p14:nvContentPartPr>
              <p14:xfrm>
                <a:off x="4767742" y="2879444"/>
                <a:ext cx="72720" cy="111600"/>
              </p14:xfrm>
            </p:contentPart>
          </mc:Choice>
          <mc:Fallback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74252247-CDBE-4D22-82F4-F9B51C3A0A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3422" y="2875124"/>
                  <a:ext cx="81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1A257B22-6D1D-4123-9EFD-D334F8AB95D7}"/>
                    </a:ext>
                  </a:extLst>
                </p14:cNvPr>
                <p14:cNvContentPartPr/>
                <p14:nvPr/>
              </p14:nvContentPartPr>
              <p14:xfrm>
                <a:off x="4796542" y="2888084"/>
                <a:ext cx="79200" cy="144000"/>
              </p14:xfrm>
            </p:contentPart>
          </mc:Choice>
          <mc:Fallback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1A257B22-6D1D-4123-9EFD-D334F8AB95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92222" y="2883764"/>
                  <a:ext cx="87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A2280829-D861-434B-900D-36EB47097DE1}"/>
                    </a:ext>
                  </a:extLst>
                </p14:cNvPr>
                <p14:cNvContentPartPr/>
                <p14:nvPr/>
              </p14:nvContentPartPr>
              <p14:xfrm>
                <a:off x="4863502" y="2892404"/>
                <a:ext cx="80640" cy="142560"/>
              </p14:xfrm>
            </p:contentPart>
          </mc:Choice>
          <mc:Fallback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A2280829-D861-434B-900D-36EB47097D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182" y="2888084"/>
                  <a:ext cx="89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E8A83F8B-5143-46FC-A4B0-55A6EFD23FBD}"/>
                    </a:ext>
                  </a:extLst>
                </p14:cNvPr>
                <p14:cNvContentPartPr/>
                <p14:nvPr/>
              </p14:nvContentPartPr>
              <p14:xfrm>
                <a:off x="4937662" y="2907524"/>
                <a:ext cx="91440" cy="124560"/>
              </p14:xfrm>
            </p:contentPart>
          </mc:Choice>
          <mc:Fallback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E8A83F8B-5143-46FC-A4B0-55A6EFD23F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33342" y="2903204"/>
                  <a:ext cx="100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003124CD-CCBA-4FF9-8F00-B318E16D8A81}"/>
                    </a:ext>
                  </a:extLst>
                </p14:cNvPr>
                <p14:cNvContentPartPr/>
                <p14:nvPr/>
              </p14:nvContentPartPr>
              <p14:xfrm>
                <a:off x="5003182" y="2856404"/>
                <a:ext cx="109800" cy="155160"/>
              </p14:xfrm>
            </p:contentPart>
          </mc:Choice>
          <mc:Fallback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003124CD-CCBA-4FF9-8F00-B318E16D8A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98862" y="2852084"/>
                  <a:ext cx="118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D935A6B5-ABBB-43FC-AAF8-605B08711B5D}"/>
                    </a:ext>
                  </a:extLst>
                </p14:cNvPr>
                <p14:cNvContentPartPr/>
                <p14:nvPr/>
              </p14:nvContentPartPr>
              <p14:xfrm>
                <a:off x="5140342" y="2853164"/>
                <a:ext cx="82800" cy="132480"/>
              </p14:xfrm>
            </p:contentPart>
          </mc:Choice>
          <mc:Fallback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D935A6B5-ABBB-43FC-AAF8-605B08711B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6022" y="2848844"/>
                  <a:ext cx="91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6099618B-3E4D-4D94-971C-BE3206AA5620}"/>
                    </a:ext>
                  </a:extLst>
                </p14:cNvPr>
                <p14:cNvContentPartPr/>
                <p14:nvPr/>
              </p14:nvContentPartPr>
              <p14:xfrm>
                <a:off x="5281462" y="2827964"/>
                <a:ext cx="86400" cy="156600"/>
              </p14:xfrm>
            </p:contentPart>
          </mc:Choice>
          <mc:Fallback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6099618B-3E4D-4D94-971C-BE3206AA56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77142" y="2823644"/>
                  <a:ext cx="95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24530437-02A5-499F-B03E-041FC0937BA5}"/>
                    </a:ext>
                  </a:extLst>
                </p14:cNvPr>
                <p14:cNvContentPartPr/>
                <p14:nvPr/>
              </p14:nvContentPartPr>
              <p14:xfrm>
                <a:off x="5426902" y="2806004"/>
                <a:ext cx="79920" cy="193320"/>
              </p14:xfrm>
            </p:contentPart>
          </mc:Choice>
          <mc:Fallback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24530437-02A5-499F-B03E-041FC0937B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22582" y="2801684"/>
                  <a:ext cx="88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B8BCDC82-0709-436C-BF33-B5A1EF46231C}"/>
                    </a:ext>
                  </a:extLst>
                </p14:cNvPr>
                <p14:cNvContentPartPr/>
                <p14:nvPr/>
              </p14:nvContentPartPr>
              <p14:xfrm>
                <a:off x="5550022" y="2809964"/>
                <a:ext cx="219960" cy="193680"/>
              </p14:xfrm>
            </p:contentPart>
          </mc:Choice>
          <mc:Fallback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B8BCDC82-0709-436C-BF33-B5A1EF4623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45702" y="2805644"/>
                  <a:ext cx="228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323FBB55-D384-4697-89A4-AEC0B9605EDD}"/>
                    </a:ext>
                  </a:extLst>
                </p14:cNvPr>
                <p14:cNvContentPartPr/>
                <p14:nvPr/>
              </p14:nvContentPartPr>
              <p14:xfrm>
                <a:off x="5845942" y="2813204"/>
                <a:ext cx="85680" cy="144000"/>
              </p14:xfrm>
            </p:contentPart>
          </mc:Choice>
          <mc:Fallback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323FBB55-D384-4697-89A4-AEC0B9605E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41622" y="2808884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6D9773D4-0BC0-47E9-9ECE-9F75D1E52F22}"/>
                    </a:ext>
                  </a:extLst>
                </p14:cNvPr>
                <p14:cNvContentPartPr/>
                <p14:nvPr/>
              </p14:nvContentPartPr>
              <p14:xfrm>
                <a:off x="5939182" y="2809244"/>
                <a:ext cx="110880" cy="147960"/>
              </p14:xfrm>
            </p:contentPart>
          </mc:Choice>
          <mc:Fallback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6D9773D4-0BC0-47E9-9ECE-9F75D1E52F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34862" y="2804924"/>
                  <a:ext cx="119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71222529-9086-43BA-AB89-9BCC09B83DB4}"/>
                    </a:ext>
                  </a:extLst>
                </p14:cNvPr>
                <p14:cNvContentPartPr/>
                <p14:nvPr/>
              </p14:nvContentPartPr>
              <p14:xfrm>
                <a:off x="6111622" y="2797364"/>
                <a:ext cx="74880" cy="156960"/>
              </p14:xfrm>
            </p:contentPart>
          </mc:Choice>
          <mc:Fallback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71222529-9086-43BA-AB89-9BCC09B83D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07302" y="2793044"/>
                  <a:ext cx="83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09FC32E3-4210-4D8A-8835-BA0ACAAFDB06}"/>
                    </a:ext>
                  </a:extLst>
                </p14:cNvPr>
                <p14:cNvContentPartPr/>
                <p14:nvPr/>
              </p14:nvContentPartPr>
              <p14:xfrm>
                <a:off x="6221782" y="2775044"/>
                <a:ext cx="99720" cy="145080"/>
              </p14:xfrm>
            </p:contentPart>
          </mc:Choice>
          <mc:Fallback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09FC32E3-4210-4D8A-8835-BA0ACAAFDB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17462" y="2770724"/>
                  <a:ext cx="108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433E2382-40D8-46BE-AF86-51BD04B58F7A}"/>
                    </a:ext>
                  </a:extLst>
                </p14:cNvPr>
                <p14:cNvContentPartPr/>
                <p14:nvPr/>
              </p14:nvContentPartPr>
              <p14:xfrm>
                <a:off x="6404302" y="2734004"/>
                <a:ext cx="56520" cy="155520"/>
              </p14:xfrm>
            </p:contentPart>
          </mc:Choice>
          <mc:Fallback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433E2382-40D8-46BE-AF86-51BD04B58F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99982" y="2729684"/>
                  <a:ext cx="65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CCB269B8-96CC-46CD-9D11-EA0D464E2802}"/>
                    </a:ext>
                  </a:extLst>
                </p14:cNvPr>
                <p14:cNvContentPartPr/>
                <p14:nvPr/>
              </p14:nvContentPartPr>
              <p14:xfrm>
                <a:off x="6461902" y="2543204"/>
                <a:ext cx="103680" cy="146520"/>
              </p14:xfrm>
            </p:contentPart>
          </mc:Choice>
          <mc:Fallback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CCB269B8-96CC-46CD-9D11-EA0D464E28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57582" y="2538884"/>
                  <a:ext cx="112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D2BFFF88-2FE6-4A18-8779-20673992A609}"/>
                    </a:ext>
                  </a:extLst>
                </p14:cNvPr>
                <p14:cNvContentPartPr/>
                <p14:nvPr/>
              </p14:nvContentPartPr>
              <p14:xfrm>
                <a:off x="6470902" y="2391284"/>
                <a:ext cx="84240" cy="164880"/>
              </p14:xfrm>
            </p:contentPart>
          </mc:Choice>
          <mc:Fallback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D2BFFF88-2FE6-4A18-8779-20673992A6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66582" y="2386964"/>
                  <a:ext cx="92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F31F8510-59D6-4395-917B-9F3AB8CFAB4C}"/>
                    </a:ext>
                  </a:extLst>
                </p14:cNvPr>
                <p14:cNvContentPartPr/>
                <p14:nvPr/>
              </p14:nvContentPartPr>
              <p14:xfrm>
                <a:off x="6452902" y="2222084"/>
                <a:ext cx="82800" cy="177480"/>
              </p14:xfrm>
            </p:contentPart>
          </mc:Choice>
          <mc:Fallback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F31F8510-59D6-4395-917B-9F3AB8CFAB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48582" y="2217764"/>
                  <a:ext cx="91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3E4AAF1A-4765-4B14-82AA-411BEAEBDBB2}"/>
                    </a:ext>
                  </a:extLst>
                </p14:cNvPr>
                <p14:cNvContentPartPr/>
                <p14:nvPr/>
              </p14:nvContentPartPr>
              <p14:xfrm>
                <a:off x="6420502" y="2001764"/>
                <a:ext cx="92520" cy="202680"/>
              </p14:xfrm>
            </p:contentPart>
          </mc:Choice>
          <mc:Fallback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3E4AAF1A-4765-4B14-82AA-411BEAEBDB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16182" y="1997444"/>
                  <a:ext cx="101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1B663D0F-E72D-4CF6-A98A-320750D4AA7C}"/>
                    </a:ext>
                  </a:extLst>
                </p14:cNvPr>
                <p14:cNvContentPartPr/>
                <p14:nvPr/>
              </p14:nvContentPartPr>
              <p14:xfrm>
                <a:off x="6459742" y="1792604"/>
                <a:ext cx="51480" cy="193320"/>
              </p14:xfrm>
            </p:contentPart>
          </mc:Choice>
          <mc:Fallback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1B663D0F-E72D-4CF6-A98A-320750D4AA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55422" y="1788284"/>
                  <a:ext cx="60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D8226F8A-1C97-4BD7-B5C5-0507D28B64D0}"/>
                    </a:ext>
                  </a:extLst>
                </p14:cNvPr>
                <p14:cNvContentPartPr/>
                <p14:nvPr/>
              </p14:nvContentPartPr>
              <p14:xfrm>
                <a:off x="6419782" y="1628804"/>
                <a:ext cx="103680" cy="180360"/>
              </p14:xfrm>
            </p:contentPart>
          </mc:Choice>
          <mc:Fallback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D8226F8A-1C97-4BD7-B5C5-0507D28B64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15462" y="1624484"/>
                  <a:ext cx="112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9BE49E5E-0C37-4348-9A1B-0DA6A266065F}"/>
                    </a:ext>
                  </a:extLst>
                </p14:cNvPr>
                <p14:cNvContentPartPr/>
                <p14:nvPr/>
              </p14:nvContentPartPr>
              <p14:xfrm>
                <a:off x="6380902" y="1547084"/>
                <a:ext cx="71280" cy="96480"/>
              </p14:xfrm>
            </p:contentPart>
          </mc:Choice>
          <mc:Fallback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9BE49E5E-0C37-4348-9A1B-0DA6A26606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76582" y="1542764"/>
                  <a:ext cx="79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020992D0-1905-4F96-9968-6F1805B125D6}"/>
                    </a:ext>
                  </a:extLst>
                </p14:cNvPr>
                <p14:cNvContentPartPr/>
                <p14:nvPr/>
              </p14:nvContentPartPr>
              <p14:xfrm>
                <a:off x="6276862" y="1530164"/>
                <a:ext cx="93960" cy="133920"/>
              </p14:xfrm>
            </p:contentPart>
          </mc:Choice>
          <mc:Fallback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020992D0-1905-4F96-9968-6F1805B125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2542" y="1525844"/>
                  <a:ext cx="102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2C843FBF-D1EC-48EA-AF70-12AD050804F9}"/>
                    </a:ext>
                  </a:extLst>
                </p14:cNvPr>
                <p14:cNvContentPartPr/>
                <p14:nvPr/>
              </p14:nvContentPartPr>
              <p14:xfrm>
                <a:off x="6153022" y="1568684"/>
                <a:ext cx="84960" cy="102600"/>
              </p14:xfrm>
            </p:contentPart>
          </mc:Choice>
          <mc:Fallback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2C843FBF-D1EC-48EA-AF70-12AD050804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48702" y="1564364"/>
                  <a:ext cx="93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20CA26FD-995D-447E-AA7E-DAFFF295F441}"/>
                    </a:ext>
                  </a:extLst>
                </p14:cNvPr>
                <p14:cNvContentPartPr/>
                <p14:nvPr/>
              </p14:nvContentPartPr>
              <p14:xfrm>
                <a:off x="6027742" y="1546364"/>
                <a:ext cx="124200" cy="144000"/>
              </p14:xfrm>
            </p:contentPart>
          </mc:Choice>
          <mc:Fallback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20CA26FD-995D-447E-AA7E-DAFFF295F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23422" y="1542044"/>
                  <a:ext cx="132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55B622BE-6051-4D54-8110-3C39DDDB311F}"/>
                    </a:ext>
                  </a:extLst>
                </p14:cNvPr>
                <p14:cNvContentPartPr/>
                <p14:nvPr/>
              </p14:nvContentPartPr>
              <p14:xfrm>
                <a:off x="5876542" y="1578044"/>
                <a:ext cx="98280" cy="136080"/>
              </p14:xfrm>
            </p:contentPart>
          </mc:Choice>
          <mc:Fallback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55B622BE-6051-4D54-8110-3C39DDDB31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72222" y="1573724"/>
                  <a:ext cx="106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1DD03457-6CD6-4FF8-B0A2-D8B071655123}"/>
                    </a:ext>
                  </a:extLst>
                </p14:cNvPr>
                <p14:cNvContentPartPr/>
                <p14:nvPr/>
              </p14:nvContentPartPr>
              <p14:xfrm>
                <a:off x="5793382" y="1603604"/>
                <a:ext cx="13680" cy="23400"/>
              </p14:xfrm>
            </p:contentPart>
          </mc:Choice>
          <mc:Fallback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1DD03457-6CD6-4FF8-B0A2-D8B0716551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9062" y="1599284"/>
                  <a:ext cx="22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5CBD7379-1EB2-4FFC-822E-F17710B21978}"/>
                    </a:ext>
                  </a:extLst>
                </p14:cNvPr>
                <p14:cNvContentPartPr/>
                <p14:nvPr/>
              </p14:nvContentPartPr>
              <p14:xfrm>
                <a:off x="5686462" y="1573364"/>
                <a:ext cx="120600" cy="140760"/>
              </p14:xfrm>
            </p:contentPart>
          </mc:Choice>
          <mc:Fallback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5CBD7379-1EB2-4FFC-822E-F17710B219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82142" y="1569044"/>
                  <a:ext cx="129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DD7E7563-97E6-42CA-8E8F-84D9ACD74648}"/>
                    </a:ext>
                  </a:extLst>
                </p14:cNvPr>
                <p14:cNvContentPartPr/>
                <p14:nvPr/>
              </p14:nvContentPartPr>
              <p14:xfrm>
                <a:off x="5616982" y="1597124"/>
                <a:ext cx="96120" cy="126000"/>
              </p14:xfrm>
            </p:contentPart>
          </mc:Choice>
          <mc:Fallback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DD7E7563-97E6-42CA-8E8F-84D9ACD746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12662" y="1592804"/>
                  <a:ext cx="104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B8444D44-B5CE-4C16-BC35-0B079C2AF184}"/>
                    </a:ext>
                  </a:extLst>
                </p14:cNvPr>
                <p14:cNvContentPartPr/>
                <p14:nvPr/>
              </p14:nvContentPartPr>
              <p14:xfrm>
                <a:off x="5496022" y="1587044"/>
                <a:ext cx="110160" cy="178560"/>
              </p14:xfrm>
            </p:contentPart>
          </mc:Choice>
          <mc:Fallback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B8444D44-B5CE-4C16-BC35-0B079C2AF1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91702" y="1582724"/>
                  <a:ext cx="118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64BA9631-0EDC-47BF-A74A-4A1D983B3F12}"/>
                    </a:ext>
                  </a:extLst>
                </p14:cNvPr>
                <p14:cNvContentPartPr/>
                <p14:nvPr/>
              </p14:nvContentPartPr>
              <p14:xfrm>
                <a:off x="5436982" y="1633484"/>
                <a:ext cx="87480" cy="114120"/>
              </p14:xfrm>
            </p:contentPart>
          </mc:Choice>
          <mc:Fallback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64BA9631-0EDC-47BF-A74A-4A1D983B3F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32662" y="1629164"/>
                  <a:ext cx="96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1D84850D-E5AA-4863-9EA6-7EC7E01B1997}"/>
                    </a:ext>
                  </a:extLst>
                </p14:cNvPr>
                <p14:cNvContentPartPr/>
                <p14:nvPr/>
              </p14:nvContentPartPr>
              <p14:xfrm>
                <a:off x="5279302" y="1648244"/>
                <a:ext cx="121320" cy="153720"/>
              </p14:xfrm>
            </p:contentPart>
          </mc:Choice>
          <mc:Fallback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1D84850D-E5AA-4863-9EA6-7EC7E01B19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74982" y="1643924"/>
                  <a:ext cx="129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E688C2B6-9424-47D5-96E5-FABFE5A13D53}"/>
                    </a:ext>
                  </a:extLst>
                </p14:cNvPr>
                <p14:cNvContentPartPr/>
                <p14:nvPr/>
              </p14:nvContentPartPr>
              <p14:xfrm>
                <a:off x="5071582" y="1612244"/>
                <a:ext cx="252360" cy="175320"/>
              </p14:xfrm>
            </p:contentPart>
          </mc:Choice>
          <mc:Fallback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E688C2B6-9424-47D5-96E5-FABFE5A13D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67262" y="1607924"/>
                  <a:ext cx="261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DF4686ED-301E-4441-9E4F-8BC45D762522}"/>
                    </a:ext>
                  </a:extLst>
                </p14:cNvPr>
                <p14:cNvContentPartPr/>
                <p14:nvPr/>
              </p14:nvContentPartPr>
              <p14:xfrm>
                <a:off x="4957102" y="1672364"/>
                <a:ext cx="99000" cy="136800"/>
              </p14:xfrm>
            </p:contentPart>
          </mc:Choice>
          <mc:Fallback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DF4686ED-301E-4441-9E4F-8BC45D7625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52782" y="1668044"/>
                  <a:ext cx="107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F520DE82-5EB8-4C28-93AD-37B8E2B16174}"/>
                    </a:ext>
                  </a:extLst>
                </p14:cNvPr>
                <p14:cNvContentPartPr/>
                <p14:nvPr/>
              </p14:nvContentPartPr>
              <p14:xfrm>
                <a:off x="4868902" y="1674884"/>
                <a:ext cx="82080" cy="144360"/>
              </p14:xfrm>
            </p:contentPart>
          </mc:Choice>
          <mc:Fallback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F520DE82-5EB8-4C28-93AD-37B8E2B1617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64582" y="1670564"/>
                  <a:ext cx="90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415AE746-749C-4961-9903-65BA173A40C4}"/>
                    </a:ext>
                  </a:extLst>
                </p14:cNvPr>
                <p14:cNvContentPartPr/>
                <p14:nvPr/>
              </p14:nvContentPartPr>
              <p14:xfrm>
                <a:off x="4775662" y="1683524"/>
                <a:ext cx="57960" cy="134640"/>
              </p14:xfrm>
            </p:contentPart>
          </mc:Choice>
          <mc:Fallback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415AE746-749C-4961-9903-65BA173A40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71342" y="1679204"/>
                  <a:ext cx="66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5CBC8884-4EEA-4D82-A691-99C673C5DC2C}"/>
                    </a:ext>
                  </a:extLst>
                </p14:cNvPr>
                <p14:cNvContentPartPr/>
                <p14:nvPr/>
              </p14:nvContentPartPr>
              <p14:xfrm>
                <a:off x="4702942" y="1684244"/>
                <a:ext cx="36360" cy="144000"/>
              </p14:xfrm>
            </p:contentPart>
          </mc:Choice>
          <mc:Fallback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5CBC8884-4EEA-4D82-A691-99C673C5DC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98622" y="1679924"/>
                  <a:ext cx="45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09A72039-95F5-4508-8AA3-65A4CB52F524}"/>
                    </a:ext>
                  </a:extLst>
                </p14:cNvPr>
                <p14:cNvContentPartPr/>
                <p14:nvPr/>
              </p14:nvContentPartPr>
              <p14:xfrm>
                <a:off x="4700782" y="1895204"/>
                <a:ext cx="72720" cy="180000"/>
              </p14:xfrm>
            </p:contentPart>
          </mc:Choice>
          <mc:Fallback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09A72039-95F5-4508-8AA3-65A4CB52F5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96462" y="1890884"/>
                  <a:ext cx="81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57F475BD-89E2-4FF9-941B-3ECB30B68EAD}"/>
                    </a:ext>
                  </a:extLst>
                </p14:cNvPr>
                <p14:cNvContentPartPr/>
                <p14:nvPr/>
              </p14:nvContentPartPr>
              <p14:xfrm>
                <a:off x="4672702" y="2003924"/>
                <a:ext cx="113040" cy="176760"/>
              </p14:xfrm>
            </p:contentPart>
          </mc:Choice>
          <mc:Fallback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57F475BD-89E2-4FF9-941B-3ECB30B68E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8382" y="1999604"/>
                  <a:ext cx="121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5A6EE839-9EC0-4AEE-9098-A4D162388072}"/>
                    </a:ext>
                  </a:extLst>
                </p14:cNvPr>
                <p14:cNvContentPartPr/>
                <p14:nvPr/>
              </p14:nvContentPartPr>
              <p14:xfrm>
                <a:off x="4696102" y="2201924"/>
                <a:ext cx="66600" cy="104400"/>
              </p14:xfrm>
            </p:contentPart>
          </mc:Choice>
          <mc:Fallback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5A6EE839-9EC0-4AEE-9098-A4D1623880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91782" y="2197604"/>
                  <a:ext cx="75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3E407508-3580-4D17-8194-033FF9294B13}"/>
                    </a:ext>
                  </a:extLst>
                </p14:cNvPr>
                <p14:cNvContentPartPr/>
                <p14:nvPr/>
              </p14:nvContentPartPr>
              <p14:xfrm>
                <a:off x="4710862" y="2277164"/>
                <a:ext cx="77760" cy="177120"/>
              </p14:xfrm>
            </p:contentPart>
          </mc:Choice>
          <mc:Fallback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3E407508-3580-4D17-8194-033FF9294B1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06542" y="2272844"/>
                  <a:ext cx="86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04A376FE-32DF-40B9-A008-5A0175D5EAF6}"/>
                    </a:ext>
                  </a:extLst>
                </p14:cNvPr>
                <p14:cNvContentPartPr/>
                <p14:nvPr/>
              </p14:nvContentPartPr>
              <p14:xfrm>
                <a:off x="4733182" y="2486324"/>
                <a:ext cx="58680" cy="176040"/>
              </p14:xfrm>
            </p:contentPart>
          </mc:Choice>
          <mc:Fallback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04A376FE-32DF-40B9-A008-5A0175D5EA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28862" y="2482004"/>
                  <a:ext cx="6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CB147598-0C42-4BCC-BDAB-B15057E3806A}"/>
                    </a:ext>
                  </a:extLst>
                </p14:cNvPr>
                <p14:cNvContentPartPr/>
                <p14:nvPr/>
              </p14:nvContentPartPr>
              <p14:xfrm>
                <a:off x="4722742" y="2616644"/>
                <a:ext cx="72720" cy="316080"/>
              </p14:xfrm>
            </p:contentPart>
          </mc:Choice>
          <mc:Fallback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CB147598-0C42-4BCC-BDAB-B15057E3806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18422" y="2612324"/>
                  <a:ext cx="81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2F8A6335-0CD4-4187-8942-384AB7301578}"/>
                    </a:ext>
                  </a:extLst>
                </p14:cNvPr>
                <p14:cNvContentPartPr/>
                <p14:nvPr/>
              </p14:nvContentPartPr>
              <p14:xfrm>
                <a:off x="5097142" y="2009324"/>
                <a:ext cx="86760" cy="208440"/>
              </p14:xfrm>
            </p:contentPart>
          </mc:Choice>
          <mc:Fallback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2F8A6335-0CD4-4187-8942-384AB730157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92822" y="2005004"/>
                  <a:ext cx="95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F5E36C79-0802-4E07-86B2-1B7B5175E858}"/>
                    </a:ext>
                  </a:extLst>
                </p14:cNvPr>
                <p14:cNvContentPartPr/>
                <p14:nvPr/>
              </p14:nvContentPartPr>
              <p14:xfrm>
                <a:off x="5102542" y="2023724"/>
                <a:ext cx="149400" cy="351360"/>
              </p14:xfrm>
            </p:contentPart>
          </mc:Choice>
          <mc:Fallback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F5E36C79-0802-4E07-86B2-1B7B5175E8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98222" y="2019404"/>
                  <a:ext cx="1580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6BB6A014-12D0-4E24-B68B-8E28E4A0EED6}"/>
                    </a:ext>
                  </a:extLst>
                </p14:cNvPr>
                <p14:cNvContentPartPr/>
                <p14:nvPr/>
              </p14:nvContentPartPr>
              <p14:xfrm>
                <a:off x="5200462" y="2023004"/>
                <a:ext cx="144720" cy="407880"/>
              </p14:xfrm>
            </p:contentPart>
          </mc:Choice>
          <mc:Fallback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6BB6A014-12D0-4E24-B68B-8E28E4A0EE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96142" y="2018684"/>
                  <a:ext cx="153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558246B5-CECF-4EA0-A000-8B48554D5370}"/>
                    </a:ext>
                  </a:extLst>
                </p14:cNvPr>
                <p14:cNvContentPartPr/>
                <p14:nvPr/>
              </p14:nvContentPartPr>
              <p14:xfrm>
                <a:off x="5291182" y="1958204"/>
                <a:ext cx="183240" cy="570240"/>
              </p14:xfrm>
            </p:contentPart>
          </mc:Choice>
          <mc:Fallback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558246B5-CECF-4EA0-A000-8B48554D53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86862" y="1953884"/>
                  <a:ext cx="1918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B8EAA583-4C89-4EFB-A003-1019DE29989E}"/>
                    </a:ext>
                  </a:extLst>
                </p14:cNvPr>
                <p14:cNvContentPartPr/>
                <p14:nvPr/>
              </p14:nvContentPartPr>
              <p14:xfrm>
                <a:off x="5298382" y="1987724"/>
                <a:ext cx="279000" cy="687240"/>
              </p14:xfrm>
            </p:contentPart>
          </mc:Choice>
          <mc:Fallback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B8EAA583-4C89-4EFB-A003-1019DE2998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94062" y="1983404"/>
                  <a:ext cx="28764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Tinta 72">
                  <a:extLst>
                    <a:ext uri="{FF2B5EF4-FFF2-40B4-BE49-F238E27FC236}">
                      <a16:creationId xmlns:a16="http://schemas.microsoft.com/office/drawing/2014/main" id="{359ACC79-1A92-42FB-B003-BE3801168F50}"/>
                    </a:ext>
                  </a:extLst>
                </p14:cNvPr>
                <p14:cNvContentPartPr/>
                <p14:nvPr/>
              </p14:nvContentPartPr>
              <p14:xfrm>
                <a:off x="5407822" y="2056484"/>
                <a:ext cx="211320" cy="561240"/>
              </p14:xfrm>
            </p:contentPart>
          </mc:Choice>
          <mc:Fallback>
            <p:pic>
              <p:nvPicPr>
                <p:cNvPr id="73" name="Tinta 72">
                  <a:extLst>
                    <a:ext uri="{FF2B5EF4-FFF2-40B4-BE49-F238E27FC236}">
                      <a16:creationId xmlns:a16="http://schemas.microsoft.com/office/drawing/2014/main" id="{359ACC79-1A92-42FB-B003-BE3801168F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03502" y="2052164"/>
                  <a:ext cx="2199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Tinta 73">
                  <a:extLst>
                    <a:ext uri="{FF2B5EF4-FFF2-40B4-BE49-F238E27FC236}">
                      <a16:creationId xmlns:a16="http://schemas.microsoft.com/office/drawing/2014/main" id="{CEBEF96A-2EA1-44AB-B52D-F6B03A15809B}"/>
                    </a:ext>
                  </a:extLst>
                </p14:cNvPr>
                <p14:cNvContentPartPr/>
                <p14:nvPr/>
              </p14:nvContentPartPr>
              <p14:xfrm>
                <a:off x="5521942" y="1982324"/>
                <a:ext cx="231120" cy="518760"/>
              </p14:xfrm>
            </p:contentPart>
          </mc:Choice>
          <mc:Fallback>
            <p:pic>
              <p:nvPicPr>
                <p:cNvPr id="74" name="Tinta 73">
                  <a:extLst>
                    <a:ext uri="{FF2B5EF4-FFF2-40B4-BE49-F238E27FC236}">
                      <a16:creationId xmlns:a16="http://schemas.microsoft.com/office/drawing/2014/main" id="{CEBEF96A-2EA1-44AB-B52D-F6B03A15809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17622" y="1978004"/>
                  <a:ext cx="2397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Tinta 74">
                  <a:extLst>
                    <a:ext uri="{FF2B5EF4-FFF2-40B4-BE49-F238E27FC236}">
                      <a16:creationId xmlns:a16="http://schemas.microsoft.com/office/drawing/2014/main" id="{B70F824A-2DEA-4104-B3B2-C7781A358AB3}"/>
                    </a:ext>
                  </a:extLst>
                </p14:cNvPr>
                <p14:cNvContentPartPr/>
                <p14:nvPr/>
              </p14:nvContentPartPr>
              <p14:xfrm>
                <a:off x="5620582" y="1904924"/>
                <a:ext cx="236160" cy="599760"/>
              </p14:xfrm>
            </p:contentPart>
          </mc:Choice>
          <mc:Fallback>
            <p:pic>
              <p:nvPicPr>
                <p:cNvPr id="75" name="Tinta 74">
                  <a:extLst>
                    <a:ext uri="{FF2B5EF4-FFF2-40B4-BE49-F238E27FC236}">
                      <a16:creationId xmlns:a16="http://schemas.microsoft.com/office/drawing/2014/main" id="{B70F824A-2DEA-4104-B3B2-C7781A358A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16262" y="1900604"/>
                  <a:ext cx="24480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Tinta 75">
                  <a:extLst>
                    <a:ext uri="{FF2B5EF4-FFF2-40B4-BE49-F238E27FC236}">
                      <a16:creationId xmlns:a16="http://schemas.microsoft.com/office/drawing/2014/main" id="{25D7CA1F-004F-434B-A549-D2F65372B14D}"/>
                    </a:ext>
                  </a:extLst>
                </p14:cNvPr>
                <p14:cNvContentPartPr/>
                <p14:nvPr/>
              </p14:nvContentPartPr>
              <p14:xfrm>
                <a:off x="5714182" y="1976924"/>
                <a:ext cx="291600" cy="554760"/>
              </p14:xfrm>
            </p:contentPart>
          </mc:Choice>
          <mc:Fallback>
            <p:pic>
              <p:nvPicPr>
                <p:cNvPr id="76" name="Tinta 75">
                  <a:extLst>
                    <a:ext uri="{FF2B5EF4-FFF2-40B4-BE49-F238E27FC236}">
                      <a16:creationId xmlns:a16="http://schemas.microsoft.com/office/drawing/2014/main" id="{25D7CA1F-004F-434B-A549-D2F65372B1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09862" y="1972604"/>
                  <a:ext cx="3002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DA437DA7-4396-408D-B6F9-8E68916D2C0D}"/>
                    </a:ext>
                  </a:extLst>
                </p14:cNvPr>
                <p14:cNvContentPartPr/>
                <p14:nvPr/>
              </p14:nvContentPartPr>
              <p14:xfrm>
                <a:off x="5857822" y="2040644"/>
                <a:ext cx="187920" cy="456120"/>
              </p14:xfrm>
            </p:contentPart>
          </mc:Choice>
          <mc:Fallback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DA437DA7-4396-408D-B6F9-8E68916D2C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53502" y="2036324"/>
                  <a:ext cx="1965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Tinta 77">
                  <a:extLst>
                    <a:ext uri="{FF2B5EF4-FFF2-40B4-BE49-F238E27FC236}">
                      <a16:creationId xmlns:a16="http://schemas.microsoft.com/office/drawing/2014/main" id="{4C4D009C-8BC0-406E-9543-01EECC6FF5EB}"/>
                    </a:ext>
                  </a:extLst>
                </p14:cNvPr>
                <p14:cNvContentPartPr/>
                <p14:nvPr/>
              </p14:nvContentPartPr>
              <p14:xfrm>
                <a:off x="5940622" y="2349884"/>
                <a:ext cx="58680" cy="237600"/>
              </p14:xfrm>
            </p:contentPart>
          </mc:Choice>
          <mc:Fallback>
            <p:pic>
              <p:nvPicPr>
                <p:cNvPr id="78" name="Tinta 77">
                  <a:extLst>
                    <a:ext uri="{FF2B5EF4-FFF2-40B4-BE49-F238E27FC236}">
                      <a16:creationId xmlns:a16="http://schemas.microsoft.com/office/drawing/2014/main" id="{4C4D009C-8BC0-406E-9543-01EECC6FF5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36302" y="2345564"/>
                  <a:ext cx="67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Tinta 78">
                  <a:extLst>
                    <a:ext uri="{FF2B5EF4-FFF2-40B4-BE49-F238E27FC236}">
                      <a16:creationId xmlns:a16="http://schemas.microsoft.com/office/drawing/2014/main" id="{7D5A4B5B-1766-4743-B46E-9DE5487E12BE}"/>
                    </a:ext>
                  </a:extLst>
                </p14:cNvPr>
                <p14:cNvContentPartPr/>
                <p14:nvPr/>
              </p14:nvContentPartPr>
              <p14:xfrm>
                <a:off x="6044662" y="2469044"/>
                <a:ext cx="51840" cy="101880"/>
              </p14:xfrm>
            </p:contentPart>
          </mc:Choice>
          <mc:Fallback>
            <p:pic>
              <p:nvPicPr>
                <p:cNvPr id="79" name="Tinta 78">
                  <a:extLst>
                    <a:ext uri="{FF2B5EF4-FFF2-40B4-BE49-F238E27FC236}">
                      <a16:creationId xmlns:a16="http://schemas.microsoft.com/office/drawing/2014/main" id="{7D5A4B5B-1766-4743-B46E-9DE5487E12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40342" y="2464724"/>
                  <a:ext cx="60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Tinta 80">
                  <a:extLst>
                    <a:ext uri="{FF2B5EF4-FFF2-40B4-BE49-F238E27FC236}">
                      <a16:creationId xmlns:a16="http://schemas.microsoft.com/office/drawing/2014/main" id="{123AAF47-0E7C-4874-87D8-1F6BC52F817F}"/>
                    </a:ext>
                  </a:extLst>
                </p14:cNvPr>
                <p14:cNvContentPartPr/>
                <p14:nvPr/>
              </p14:nvContentPartPr>
              <p14:xfrm>
                <a:off x="5600782" y="2446364"/>
                <a:ext cx="56520" cy="106200"/>
              </p14:xfrm>
            </p:contentPart>
          </mc:Choice>
          <mc:Fallback>
            <p:pic>
              <p:nvPicPr>
                <p:cNvPr id="81" name="Tinta 80">
                  <a:extLst>
                    <a:ext uri="{FF2B5EF4-FFF2-40B4-BE49-F238E27FC236}">
                      <a16:creationId xmlns:a16="http://schemas.microsoft.com/office/drawing/2014/main" id="{123AAF47-0E7C-4874-87D8-1F6BC52F81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96462" y="2442044"/>
                  <a:ext cx="6516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1" name="Tinta 160">
                <a:extLst>
                  <a:ext uri="{FF2B5EF4-FFF2-40B4-BE49-F238E27FC236}">
                    <a16:creationId xmlns:a16="http://schemas.microsoft.com/office/drawing/2014/main" id="{BEC39D12-4A5F-47FF-8810-256C502A93AB}"/>
                  </a:ext>
                </a:extLst>
              </p14:cNvPr>
              <p14:cNvContentPartPr/>
              <p14:nvPr/>
            </p14:nvContentPartPr>
            <p14:xfrm>
              <a:off x="2486782" y="2995724"/>
              <a:ext cx="567360" cy="337680"/>
            </p14:xfrm>
          </p:contentPart>
        </mc:Choice>
        <mc:Fallback>
          <p:pic>
            <p:nvPicPr>
              <p:cNvPr id="161" name="Tinta 160">
                <a:extLst>
                  <a:ext uri="{FF2B5EF4-FFF2-40B4-BE49-F238E27FC236}">
                    <a16:creationId xmlns:a16="http://schemas.microsoft.com/office/drawing/2014/main" id="{BEC39D12-4A5F-47FF-8810-256C502A93A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82462" y="2991404"/>
                <a:ext cx="576000" cy="34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6C8C2D8A-1855-43A4-9E2A-CF6DA30AFFB4}"/>
              </a:ext>
            </a:extLst>
          </p:cNvPr>
          <p:cNvGrpSpPr/>
          <p:nvPr/>
        </p:nvGrpSpPr>
        <p:grpSpPr>
          <a:xfrm>
            <a:off x="3153862" y="2817884"/>
            <a:ext cx="502560" cy="491400"/>
            <a:chOff x="3153862" y="2817884"/>
            <a:chExt cx="50256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65" name="Tinta 164">
                  <a:extLst>
                    <a:ext uri="{FF2B5EF4-FFF2-40B4-BE49-F238E27FC236}">
                      <a16:creationId xmlns:a16="http://schemas.microsoft.com/office/drawing/2014/main" id="{BC26C007-82C2-4A5A-BF56-4B8F4FDAE484}"/>
                    </a:ext>
                  </a:extLst>
                </p14:cNvPr>
                <p14:cNvContentPartPr/>
                <p14:nvPr/>
              </p14:nvContentPartPr>
              <p14:xfrm>
                <a:off x="3185542" y="2856404"/>
                <a:ext cx="12960" cy="180360"/>
              </p14:xfrm>
            </p:contentPart>
          </mc:Choice>
          <mc:Fallback>
            <p:pic>
              <p:nvPicPr>
                <p:cNvPr id="165" name="Tinta 164">
                  <a:extLst>
                    <a:ext uri="{FF2B5EF4-FFF2-40B4-BE49-F238E27FC236}">
                      <a16:creationId xmlns:a16="http://schemas.microsoft.com/office/drawing/2014/main" id="{BC26C007-82C2-4A5A-BF56-4B8F4FDAE48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81222" y="2852084"/>
                  <a:ext cx="21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6" name="Tinta 165">
                  <a:extLst>
                    <a:ext uri="{FF2B5EF4-FFF2-40B4-BE49-F238E27FC236}">
                      <a16:creationId xmlns:a16="http://schemas.microsoft.com/office/drawing/2014/main" id="{A7B408B9-C281-4FF0-8561-2B84730EB8ED}"/>
                    </a:ext>
                  </a:extLst>
                </p14:cNvPr>
                <p14:cNvContentPartPr/>
                <p14:nvPr/>
              </p14:nvContentPartPr>
              <p14:xfrm>
                <a:off x="3153862" y="2830124"/>
                <a:ext cx="129240" cy="95400"/>
              </p14:xfrm>
            </p:contentPart>
          </mc:Choice>
          <mc:Fallback>
            <p:pic>
              <p:nvPicPr>
                <p:cNvPr id="166" name="Tinta 165">
                  <a:extLst>
                    <a:ext uri="{FF2B5EF4-FFF2-40B4-BE49-F238E27FC236}">
                      <a16:creationId xmlns:a16="http://schemas.microsoft.com/office/drawing/2014/main" id="{A7B408B9-C281-4FF0-8561-2B84730EB8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49542" y="2825804"/>
                  <a:ext cx="137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7" name="Tinta 166">
                  <a:extLst>
                    <a:ext uri="{FF2B5EF4-FFF2-40B4-BE49-F238E27FC236}">
                      <a16:creationId xmlns:a16="http://schemas.microsoft.com/office/drawing/2014/main" id="{DBC27E6B-960F-4953-8308-B32FC7459F3D}"/>
                    </a:ext>
                  </a:extLst>
                </p14:cNvPr>
                <p14:cNvContentPartPr/>
                <p14:nvPr/>
              </p14:nvContentPartPr>
              <p14:xfrm>
                <a:off x="3188422" y="2984924"/>
                <a:ext cx="10800" cy="83160"/>
              </p14:xfrm>
            </p:contentPart>
          </mc:Choice>
          <mc:Fallback>
            <p:pic>
              <p:nvPicPr>
                <p:cNvPr id="167" name="Tinta 166">
                  <a:extLst>
                    <a:ext uri="{FF2B5EF4-FFF2-40B4-BE49-F238E27FC236}">
                      <a16:creationId xmlns:a16="http://schemas.microsoft.com/office/drawing/2014/main" id="{DBC27E6B-960F-4953-8308-B32FC7459F3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84102" y="2980604"/>
                  <a:ext cx="19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8" name="Tinta 167">
                  <a:extLst>
                    <a:ext uri="{FF2B5EF4-FFF2-40B4-BE49-F238E27FC236}">
                      <a16:creationId xmlns:a16="http://schemas.microsoft.com/office/drawing/2014/main" id="{894E5D87-85C3-4FFA-A8B6-1AF076B1AB06}"/>
                    </a:ext>
                  </a:extLst>
                </p14:cNvPr>
                <p14:cNvContentPartPr/>
                <p14:nvPr/>
              </p14:nvContentPartPr>
              <p14:xfrm>
                <a:off x="3390742" y="2865044"/>
                <a:ext cx="12960" cy="183960"/>
              </p14:xfrm>
            </p:contentPart>
          </mc:Choice>
          <mc:Fallback>
            <p:pic>
              <p:nvPicPr>
                <p:cNvPr id="168" name="Tinta 167">
                  <a:extLst>
                    <a:ext uri="{FF2B5EF4-FFF2-40B4-BE49-F238E27FC236}">
                      <a16:creationId xmlns:a16="http://schemas.microsoft.com/office/drawing/2014/main" id="{894E5D87-85C3-4FFA-A8B6-1AF076B1AB0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86422" y="2860724"/>
                  <a:ext cx="21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9" name="Tinta 168">
                  <a:extLst>
                    <a:ext uri="{FF2B5EF4-FFF2-40B4-BE49-F238E27FC236}">
                      <a16:creationId xmlns:a16="http://schemas.microsoft.com/office/drawing/2014/main" id="{C940DB6D-60B6-4394-A2E5-C8D46912BFC5}"/>
                    </a:ext>
                  </a:extLst>
                </p14:cNvPr>
                <p14:cNvContentPartPr/>
                <p14:nvPr/>
              </p14:nvContentPartPr>
              <p14:xfrm>
                <a:off x="3354382" y="2839124"/>
                <a:ext cx="110880" cy="32760"/>
              </p14:xfrm>
            </p:contentPart>
          </mc:Choice>
          <mc:Fallback>
            <p:pic>
              <p:nvPicPr>
                <p:cNvPr id="169" name="Tinta 168">
                  <a:extLst>
                    <a:ext uri="{FF2B5EF4-FFF2-40B4-BE49-F238E27FC236}">
                      <a16:creationId xmlns:a16="http://schemas.microsoft.com/office/drawing/2014/main" id="{C940DB6D-60B6-4394-A2E5-C8D46912BF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50062" y="2834804"/>
                  <a:ext cx="119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70" name="Tinta 169">
                  <a:extLst>
                    <a:ext uri="{FF2B5EF4-FFF2-40B4-BE49-F238E27FC236}">
                      <a16:creationId xmlns:a16="http://schemas.microsoft.com/office/drawing/2014/main" id="{E9CAC6E5-07C9-4AFB-B098-D82FED693538}"/>
                    </a:ext>
                  </a:extLst>
                </p14:cNvPr>
                <p14:cNvContentPartPr/>
                <p14:nvPr/>
              </p14:nvContentPartPr>
              <p14:xfrm>
                <a:off x="3467062" y="2858924"/>
                <a:ext cx="149400" cy="156240"/>
              </p14:xfrm>
            </p:contentPart>
          </mc:Choice>
          <mc:Fallback>
            <p:pic>
              <p:nvPicPr>
                <p:cNvPr id="170" name="Tinta 169">
                  <a:extLst>
                    <a:ext uri="{FF2B5EF4-FFF2-40B4-BE49-F238E27FC236}">
                      <a16:creationId xmlns:a16="http://schemas.microsoft.com/office/drawing/2014/main" id="{E9CAC6E5-07C9-4AFB-B098-D82FED6935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62742" y="2854604"/>
                  <a:ext cx="158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72" name="Tinta 171">
                  <a:extLst>
                    <a:ext uri="{FF2B5EF4-FFF2-40B4-BE49-F238E27FC236}">
                      <a16:creationId xmlns:a16="http://schemas.microsoft.com/office/drawing/2014/main" id="{92DCC2C5-8D5C-4020-AED3-76DA1A94967E}"/>
                    </a:ext>
                  </a:extLst>
                </p14:cNvPr>
                <p14:cNvContentPartPr/>
                <p14:nvPr/>
              </p14:nvContentPartPr>
              <p14:xfrm>
                <a:off x="3322702" y="2823644"/>
                <a:ext cx="120600" cy="25920"/>
              </p14:xfrm>
            </p:contentPart>
          </mc:Choice>
          <mc:Fallback>
            <p:pic>
              <p:nvPicPr>
                <p:cNvPr id="172" name="Tinta 171">
                  <a:extLst>
                    <a:ext uri="{FF2B5EF4-FFF2-40B4-BE49-F238E27FC236}">
                      <a16:creationId xmlns:a16="http://schemas.microsoft.com/office/drawing/2014/main" id="{92DCC2C5-8D5C-4020-AED3-76DA1A94967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18382" y="2819324"/>
                  <a:ext cx="129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3" name="Tinta 172">
                  <a:extLst>
                    <a:ext uri="{FF2B5EF4-FFF2-40B4-BE49-F238E27FC236}">
                      <a16:creationId xmlns:a16="http://schemas.microsoft.com/office/drawing/2014/main" id="{FA3E4342-77BD-43B8-89E0-E14240A7DD74}"/>
                    </a:ext>
                  </a:extLst>
                </p14:cNvPr>
                <p14:cNvContentPartPr/>
                <p14:nvPr/>
              </p14:nvContentPartPr>
              <p14:xfrm>
                <a:off x="3405142" y="2825084"/>
                <a:ext cx="7560" cy="77760"/>
              </p14:xfrm>
            </p:contentPart>
          </mc:Choice>
          <mc:Fallback>
            <p:pic>
              <p:nvPicPr>
                <p:cNvPr id="173" name="Tinta 172">
                  <a:extLst>
                    <a:ext uri="{FF2B5EF4-FFF2-40B4-BE49-F238E27FC236}">
                      <a16:creationId xmlns:a16="http://schemas.microsoft.com/office/drawing/2014/main" id="{FA3E4342-77BD-43B8-89E0-E14240A7DD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00822" y="2820764"/>
                  <a:ext cx="16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4" name="Tinta 173">
                  <a:extLst>
                    <a:ext uri="{FF2B5EF4-FFF2-40B4-BE49-F238E27FC236}">
                      <a16:creationId xmlns:a16="http://schemas.microsoft.com/office/drawing/2014/main" id="{00DDD232-AF13-41A5-8992-D56CDDEDD762}"/>
                    </a:ext>
                  </a:extLst>
                </p14:cNvPr>
                <p14:cNvContentPartPr/>
                <p14:nvPr/>
              </p14:nvContentPartPr>
              <p14:xfrm>
                <a:off x="3424942" y="2817884"/>
                <a:ext cx="59760" cy="12960"/>
              </p14:xfrm>
            </p:contentPart>
          </mc:Choice>
          <mc:Fallback>
            <p:pic>
              <p:nvPicPr>
                <p:cNvPr id="174" name="Tinta 173">
                  <a:extLst>
                    <a:ext uri="{FF2B5EF4-FFF2-40B4-BE49-F238E27FC236}">
                      <a16:creationId xmlns:a16="http://schemas.microsoft.com/office/drawing/2014/main" id="{00DDD232-AF13-41A5-8992-D56CDDEDD7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20622" y="2813564"/>
                  <a:ext cx="68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76" name="Tinta 175">
                  <a:extLst>
                    <a:ext uri="{FF2B5EF4-FFF2-40B4-BE49-F238E27FC236}">
                      <a16:creationId xmlns:a16="http://schemas.microsoft.com/office/drawing/2014/main" id="{9951B47E-10CF-4428-9A88-2D4F72CAC45B}"/>
                    </a:ext>
                  </a:extLst>
                </p14:cNvPr>
                <p14:cNvContentPartPr/>
                <p14:nvPr/>
              </p14:nvContentPartPr>
              <p14:xfrm>
                <a:off x="3546262" y="2845604"/>
                <a:ext cx="67320" cy="3960"/>
              </p14:xfrm>
            </p:contentPart>
          </mc:Choice>
          <mc:Fallback>
            <p:pic>
              <p:nvPicPr>
                <p:cNvPr id="176" name="Tinta 175">
                  <a:extLst>
                    <a:ext uri="{FF2B5EF4-FFF2-40B4-BE49-F238E27FC236}">
                      <a16:creationId xmlns:a16="http://schemas.microsoft.com/office/drawing/2014/main" id="{9951B47E-10CF-4428-9A88-2D4F72CAC4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41942" y="2841284"/>
                  <a:ext cx="75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8" name="Tinta 177">
                  <a:extLst>
                    <a:ext uri="{FF2B5EF4-FFF2-40B4-BE49-F238E27FC236}">
                      <a16:creationId xmlns:a16="http://schemas.microsoft.com/office/drawing/2014/main" id="{FAEF1252-28E2-4C31-B8AC-E90B269898CA}"/>
                    </a:ext>
                  </a:extLst>
                </p14:cNvPr>
                <p14:cNvContentPartPr/>
                <p14:nvPr/>
              </p14:nvContentPartPr>
              <p14:xfrm>
                <a:off x="3173302" y="3150884"/>
                <a:ext cx="126720" cy="158400"/>
              </p14:xfrm>
            </p:contentPart>
          </mc:Choice>
          <mc:Fallback>
            <p:pic>
              <p:nvPicPr>
                <p:cNvPr id="178" name="Tinta 177">
                  <a:extLst>
                    <a:ext uri="{FF2B5EF4-FFF2-40B4-BE49-F238E27FC236}">
                      <a16:creationId xmlns:a16="http://schemas.microsoft.com/office/drawing/2014/main" id="{FAEF1252-28E2-4C31-B8AC-E90B269898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68982" y="3146564"/>
                  <a:ext cx="135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9" name="Tinta 178">
                  <a:extLst>
                    <a:ext uri="{FF2B5EF4-FFF2-40B4-BE49-F238E27FC236}">
                      <a16:creationId xmlns:a16="http://schemas.microsoft.com/office/drawing/2014/main" id="{3BD10D70-6AD0-4D3B-8408-9395FEFF1EC9}"/>
                    </a:ext>
                  </a:extLst>
                </p14:cNvPr>
                <p14:cNvContentPartPr/>
                <p14:nvPr/>
              </p14:nvContentPartPr>
              <p14:xfrm>
                <a:off x="3381742" y="3157724"/>
                <a:ext cx="13680" cy="140040"/>
              </p14:xfrm>
            </p:contentPart>
          </mc:Choice>
          <mc:Fallback>
            <p:pic>
              <p:nvPicPr>
                <p:cNvPr id="179" name="Tinta 178">
                  <a:extLst>
                    <a:ext uri="{FF2B5EF4-FFF2-40B4-BE49-F238E27FC236}">
                      <a16:creationId xmlns:a16="http://schemas.microsoft.com/office/drawing/2014/main" id="{3BD10D70-6AD0-4D3B-8408-9395FEFF1EC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77422" y="3153404"/>
                  <a:ext cx="22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80" name="Tinta 179">
                  <a:extLst>
                    <a:ext uri="{FF2B5EF4-FFF2-40B4-BE49-F238E27FC236}">
                      <a16:creationId xmlns:a16="http://schemas.microsoft.com/office/drawing/2014/main" id="{E3F96C0A-56CE-49E3-AE35-EB8D120808A2}"/>
                    </a:ext>
                  </a:extLst>
                </p14:cNvPr>
                <p14:cNvContentPartPr/>
                <p14:nvPr/>
              </p14:nvContentPartPr>
              <p14:xfrm>
                <a:off x="3339262" y="3139004"/>
                <a:ext cx="106200" cy="4680"/>
              </p14:xfrm>
            </p:contentPart>
          </mc:Choice>
          <mc:Fallback>
            <p:pic>
              <p:nvPicPr>
                <p:cNvPr id="180" name="Tinta 179">
                  <a:extLst>
                    <a:ext uri="{FF2B5EF4-FFF2-40B4-BE49-F238E27FC236}">
                      <a16:creationId xmlns:a16="http://schemas.microsoft.com/office/drawing/2014/main" id="{E3F96C0A-56CE-49E3-AE35-EB8D120808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34942" y="3134684"/>
                  <a:ext cx="1148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81" name="Tinta 180">
                  <a:extLst>
                    <a:ext uri="{FF2B5EF4-FFF2-40B4-BE49-F238E27FC236}">
                      <a16:creationId xmlns:a16="http://schemas.microsoft.com/office/drawing/2014/main" id="{4CEB3911-9AC0-495A-87D2-A420ED1A9BD0}"/>
                    </a:ext>
                  </a:extLst>
                </p14:cNvPr>
                <p14:cNvContentPartPr/>
                <p14:nvPr/>
              </p14:nvContentPartPr>
              <p14:xfrm>
                <a:off x="3506302" y="3135404"/>
                <a:ext cx="150120" cy="156600"/>
              </p14:xfrm>
            </p:contentPart>
          </mc:Choice>
          <mc:Fallback>
            <p:pic>
              <p:nvPicPr>
                <p:cNvPr id="181" name="Tinta 180">
                  <a:extLst>
                    <a:ext uri="{FF2B5EF4-FFF2-40B4-BE49-F238E27FC236}">
                      <a16:creationId xmlns:a16="http://schemas.microsoft.com/office/drawing/2014/main" id="{4CEB3911-9AC0-495A-87D2-A420ED1A9B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01982" y="3131084"/>
                  <a:ext cx="15876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Agrupar 207">
            <a:extLst>
              <a:ext uri="{FF2B5EF4-FFF2-40B4-BE49-F238E27FC236}">
                <a16:creationId xmlns:a16="http://schemas.microsoft.com/office/drawing/2014/main" id="{1E5EFE26-9E36-4700-B5E8-7DE426296BC5}"/>
              </a:ext>
            </a:extLst>
          </p:cNvPr>
          <p:cNvGrpSpPr/>
          <p:nvPr/>
        </p:nvGrpSpPr>
        <p:grpSpPr>
          <a:xfrm>
            <a:off x="3678022" y="1534844"/>
            <a:ext cx="5231160" cy="2412360"/>
            <a:chOff x="3678022" y="1534844"/>
            <a:chExt cx="5231160" cy="24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AF49B6D9-0A44-421F-BBBD-4662D2127036}"/>
                    </a:ext>
                  </a:extLst>
                </p14:cNvPr>
                <p14:cNvContentPartPr/>
                <p14:nvPr/>
              </p14:nvContentPartPr>
              <p14:xfrm>
                <a:off x="5496022" y="3306764"/>
                <a:ext cx="404280" cy="11880"/>
              </p14:xfrm>
            </p:contentPart>
          </mc:Choice>
          <mc:Fallback>
            <p:pic>
              <p:nvPicPr>
                <p:cNvPr id="86" name="Tinta 85">
                  <a:extLst>
                    <a:ext uri="{FF2B5EF4-FFF2-40B4-BE49-F238E27FC236}">
                      <a16:creationId xmlns:a16="http://schemas.microsoft.com/office/drawing/2014/main" id="{AF49B6D9-0A44-421F-BBBD-4662D212703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91702" y="3302444"/>
                  <a:ext cx="412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Tinta 86">
                  <a:extLst>
                    <a:ext uri="{FF2B5EF4-FFF2-40B4-BE49-F238E27FC236}">
                      <a16:creationId xmlns:a16="http://schemas.microsoft.com/office/drawing/2014/main" id="{AEC2A180-5994-421F-B895-1FAE16CCB55C}"/>
                    </a:ext>
                  </a:extLst>
                </p14:cNvPr>
                <p14:cNvContentPartPr/>
                <p14:nvPr/>
              </p14:nvContentPartPr>
              <p14:xfrm>
                <a:off x="5478382" y="3264644"/>
                <a:ext cx="117000" cy="83520"/>
              </p14:xfrm>
            </p:contentPart>
          </mc:Choice>
          <mc:Fallback>
            <p:pic>
              <p:nvPicPr>
                <p:cNvPr id="87" name="Tinta 86">
                  <a:extLst>
                    <a:ext uri="{FF2B5EF4-FFF2-40B4-BE49-F238E27FC236}">
                      <a16:creationId xmlns:a16="http://schemas.microsoft.com/office/drawing/2014/main" id="{AEC2A180-5994-421F-B895-1FAE16CCB5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74062" y="3260324"/>
                  <a:ext cx="125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Tinta 87">
                  <a:extLst>
                    <a:ext uri="{FF2B5EF4-FFF2-40B4-BE49-F238E27FC236}">
                      <a16:creationId xmlns:a16="http://schemas.microsoft.com/office/drawing/2014/main" id="{916E928B-8852-4E05-8D3F-92037AF0E59B}"/>
                    </a:ext>
                  </a:extLst>
                </p14:cNvPr>
                <p14:cNvContentPartPr/>
                <p14:nvPr/>
              </p14:nvContentPartPr>
              <p14:xfrm>
                <a:off x="5656942" y="3416924"/>
                <a:ext cx="201960" cy="104400"/>
              </p14:xfrm>
            </p:contentPart>
          </mc:Choice>
          <mc:Fallback>
            <p:pic>
              <p:nvPicPr>
                <p:cNvPr id="88" name="Tinta 87">
                  <a:extLst>
                    <a:ext uri="{FF2B5EF4-FFF2-40B4-BE49-F238E27FC236}">
                      <a16:creationId xmlns:a16="http://schemas.microsoft.com/office/drawing/2014/main" id="{916E928B-8852-4E05-8D3F-92037AF0E5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52622" y="3412604"/>
                  <a:ext cx="2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A5F39703-D6AE-4BE6-965C-FD290FCD800F}"/>
                    </a:ext>
                  </a:extLst>
                </p14:cNvPr>
                <p14:cNvContentPartPr/>
                <p14:nvPr/>
              </p14:nvContentPartPr>
              <p14:xfrm>
                <a:off x="4800142" y="1838684"/>
                <a:ext cx="26280" cy="766800"/>
              </p14:xfrm>
            </p:contentPart>
          </mc:Choice>
          <mc:Fallback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A5F39703-D6AE-4BE6-965C-FD290FCD800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95822" y="1834364"/>
                  <a:ext cx="3492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0488A218-D6D9-43BB-80F6-6BCE2E40ED4B}"/>
                    </a:ext>
                  </a:extLst>
                </p14:cNvPr>
                <p14:cNvContentPartPr/>
                <p14:nvPr/>
              </p14:nvContentPartPr>
              <p14:xfrm>
                <a:off x="4813822" y="1716284"/>
                <a:ext cx="1492920" cy="148320"/>
              </p14:xfrm>
            </p:contentPart>
          </mc:Choice>
          <mc:Fallback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0488A218-D6D9-43BB-80F6-6BCE2E40ED4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09502" y="1711964"/>
                  <a:ext cx="1501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DC019BCA-7930-41B9-BF48-15C6C866F0D4}"/>
                    </a:ext>
                  </a:extLst>
                </p14:cNvPr>
                <p14:cNvContentPartPr/>
                <p14:nvPr/>
              </p14:nvContentPartPr>
              <p14:xfrm>
                <a:off x="6347782" y="1686764"/>
                <a:ext cx="81360" cy="1072440"/>
              </p14:xfrm>
            </p:contentPart>
          </mc:Choice>
          <mc:Fallback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DC019BCA-7930-41B9-BF48-15C6C866F0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43462" y="1682444"/>
                  <a:ext cx="9000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1D525260-3260-4A6F-9177-3D5D31E4DB7A}"/>
                    </a:ext>
                  </a:extLst>
                </p14:cNvPr>
                <p14:cNvContentPartPr/>
                <p14:nvPr/>
              </p14:nvContentPartPr>
              <p14:xfrm>
                <a:off x="4840822" y="2555084"/>
                <a:ext cx="1576800" cy="327240"/>
              </p14:xfrm>
            </p:contentPart>
          </mc:Choice>
          <mc:Fallback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1D525260-3260-4A6F-9177-3D5D31E4DB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36502" y="2550764"/>
                  <a:ext cx="1585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5EC65D2-CDF4-4D5A-99E4-BE58FFF98CD9}"/>
                    </a:ext>
                  </a:extLst>
                </p14:cNvPr>
                <p14:cNvContentPartPr/>
                <p14:nvPr/>
              </p14:nvContentPartPr>
              <p14:xfrm>
                <a:off x="6421942" y="2679644"/>
                <a:ext cx="1800" cy="64080"/>
              </p14:xfrm>
            </p:contentPart>
          </mc:Choice>
          <mc:Fallback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5EC65D2-CDF4-4D5A-99E4-BE58FFF98CD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17622" y="2675324"/>
                  <a:ext cx="10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0F0AD3EF-BEE2-479E-ABDF-F9A9DD9CB86D}"/>
                    </a:ext>
                  </a:extLst>
                </p14:cNvPr>
                <p14:cNvContentPartPr/>
                <p14:nvPr/>
              </p14:nvContentPartPr>
              <p14:xfrm>
                <a:off x="4828942" y="2533844"/>
                <a:ext cx="313200" cy="13536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0F0AD3EF-BEE2-479E-ABDF-F9A9DD9CB8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24622" y="2529524"/>
                  <a:ext cx="321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23AC3FDC-E4F5-4535-B4EE-E3DBCC44978A}"/>
                    </a:ext>
                  </a:extLst>
                </p14:cNvPr>
                <p14:cNvContentPartPr/>
                <p14:nvPr/>
              </p14:nvContentPartPr>
              <p14:xfrm>
                <a:off x="5096422" y="2062964"/>
                <a:ext cx="82800" cy="641880"/>
              </p14:xfrm>
            </p:contentPart>
          </mc:Choice>
          <mc:Fallback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23AC3FDC-E4F5-4535-B4EE-E3DBCC4497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92102" y="2058644"/>
                  <a:ext cx="9144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9FEE85A9-98CB-49F4-9F2A-CE76E984DA99}"/>
                    </a:ext>
                  </a:extLst>
                </p14:cNvPr>
                <p14:cNvContentPartPr/>
                <p14:nvPr/>
              </p14:nvContentPartPr>
              <p14:xfrm>
                <a:off x="5074462" y="1927964"/>
                <a:ext cx="959040" cy="120960"/>
              </p14:xfrm>
            </p:contentPart>
          </mc:Choice>
          <mc:Fallback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9FEE85A9-98CB-49F4-9F2A-CE76E984DA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70142" y="1923644"/>
                  <a:ext cx="967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8F705206-1552-4131-8366-0854EBEA6349}"/>
                    </a:ext>
                  </a:extLst>
                </p14:cNvPr>
                <p14:cNvContentPartPr/>
                <p14:nvPr/>
              </p14:nvContentPartPr>
              <p14:xfrm>
                <a:off x="5173822" y="2539244"/>
                <a:ext cx="956160" cy="109800"/>
              </p14:xfrm>
            </p:contentPart>
          </mc:Choice>
          <mc:Fallback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8F705206-1552-4131-8366-0854EBEA634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69502" y="2534924"/>
                  <a:ext cx="964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8A4BA7C8-3F3A-48A1-8E8C-266CDCBE77AA}"/>
                    </a:ext>
                  </a:extLst>
                </p14:cNvPr>
                <p14:cNvContentPartPr/>
                <p14:nvPr/>
              </p14:nvContentPartPr>
              <p14:xfrm>
                <a:off x="6037822" y="1895924"/>
                <a:ext cx="104400" cy="690480"/>
              </p14:xfrm>
            </p:contentPart>
          </mc:Choice>
          <mc:Fallback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8A4BA7C8-3F3A-48A1-8E8C-266CDCBE77A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33502" y="1891604"/>
                  <a:ext cx="11304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880A928B-4159-4829-BC8C-C11314DE5D3B}"/>
                    </a:ext>
                  </a:extLst>
                </p14:cNvPr>
                <p14:cNvContentPartPr/>
                <p14:nvPr/>
              </p14:nvContentPartPr>
              <p14:xfrm>
                <a:off x="5088502" y="2197244"/>
                <a:ext cx="44640" cy="20160"/>
              </p14:xfrm>
            </p:contentPart>
          </mc:Choice>
          <mc:Fallback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880A928B-4159-4829-BC8C-C11314DE5D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84182" y="2192924"/>
                  <a:ext cx="53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15D56605-7B35-44B2-A154-9859E1901156}"/>
                    </a:ext>
                  </a:extLst>
                </p14:cNvPr>
                <p14:cNvContentPartPr/>
                <p14:nvPr/>
              </p14:nvContentPartPr>
              <p14:xfrm>
                <a:off x="5088502" y="2167724"/>
                <a:ext cx="26280" cy="49680"/>
              </p14:xfrm>
            </p:contentPart>
          </mc:Choice>
          <mc:Fallback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15D56605-7B35-44B2-A154-9859E190115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84182" y="2163404"/>
                  <a:ext cx="3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8512F8AB-A898-40EC-B5F9-8C82C278EE92}"/>
                    </a:ext>
                  </a:extLst>
                </p14:cNvPr>
                <p14:cNvContentPartPr/>
                <p14:nvPr/>
              </p14:nvContentPartPr>
              <p14:xfrm>
                <a:off x="4643902" y="1648964"/>
                <a:ext cx="1806480" cy="1422360"/>
              </p14:xfrm>
            </p:contentPart>
          </mc:Choice>
          <mc:Fallback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8512F8AB-A898-40EC-B5F9-8C82C278EE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39582" y="1644644"/>
                  <a:ext cx="1815120" cy="14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0A356EE1-D42D-44E0-B316-6EF8A31D46F0}"/>
                    </a:ext>
                  </a:extLst>
                </p14:cNvPr>
                <p14:cNvContentPartPr/>
                <p14:nvPr/>
              </p14:nvContentPartPr>
              <p14:xfrm>
                <a:off x="4705822" y="1534844"/>
                <a:ext cx="1882800" cy="1466280"/>
              </p14:xfrm>
            </p:contentPart>
          </mc:Choice>
          <mc:Fallback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0A356EE1-D42D-44E0-B316-6EF8A31D46F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01502" y="1530524"/>
                  <a:ext cx="1891440" cy="14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980FCF64-F803-4CBC-B91B-4A52CDA3AB80}"/>
                    </a:ext>
                  </a:extLst>
                </p14:cNvPr>
                <p14:cNvContentPartPr/>
                <p14:nvPr/>
              </p14:nvContentPartPr>
              <p14:xfrm>
                <a:off x="6435982" y="2910764"/>
                <a:ext cx="155160" cy="23400"/>
              </p14:xfrm>
            </p:contentPart>
          </mc:Choice>
          <mc:Fallback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980FCF64-F803-4CBC-B91B-4A52CDA3AB8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31662" y="2906444"/>
                  <a:ext cx="163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3" name="Tinta 82">
                  <a:extLst>
                    <a:ext uri="{FF2B5EF4-FFF2-40B4-BE49-F238E27FC236}">
                      <a16:creationId xmlns:a16="http://schemas.microsoft.com/office/drawing/2014/main" id="{611C2EF2-AC45-4CB8-9E9B-D975C9E1919B}"/>
                    </a:ext>
                  </a:extLst>
                </p14:cNvPr>
                <p14:cNvContentPartPr/>
                <p14:nvPr/>
              </p14:nvContentPartPr>
              <p14:xfrm>
                <a:off x="6072382" y="2003204"/>
                <a:ext cx="332640" cy="123120"/>
              </p14:xfrm>
            </p:contentPart>
          </mc:Choice>
          <mc:Fallback>
            <p:pic>
              <p:nvPicPr>
                <p:cNvPr id="83" name="Tinta 82">
                  <a:extLst>
                    <a:ext uri="{FF2B5EF4-FFF2-40B4-BE49-F238E27FC236}">
                      <a16:creationId xmlns:a16="http://schemas.microsoft.com/office/drawing/2014/main" id="{611C2EF2-AC45-4CB8-9E9B-D975C9E1919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68062" y="1998884"/>
                  <a:ext cx="341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4" name="Tinta 83">
                  <a:extLst>
                    <a:ext uri="{FF2B5EF4-FFF2-40B4-BE49-F238E27FC236}">
                      <a16:creationId xmlns:a16="http://schemas.microsoft.com/office/drawing/2014/main" id="{F5A9E617-50AB-4C20-B7B7-3ED65F27818D}"/>
                    </a:ext>
                  </a:extLst>
                </p14:cNvPr>
                <p14:cNvContentPartPr/>
                <p14:nvPr/>
              </p14:nvContentPartPr>
              <p14:xfrm>
                <a:off x="6106582" y="2359964"/>
                <a:ext cx="363240" cy="134280"/>
              </p14:xfrm>
            </p:contentPart>
          </mc:Choice>
          <mc:Fallback>
            <p:pic>
              <p:nvPicPr>
                <p:cNvPr id="84" name="Tinta 83">
                  <a:extLst>
                    <a:ext uri="{FF2B5EF4-FFF2-40B4-BE49-F238E27FC236}">
                      <a16:creationId xmlns:a16="http://schemas.microsoft.com/office/drawing/2014/main" id="{F5A9E617-50AB-4C20-B7B7-3ED65F2781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02262" y="2355644"/>
                  <a:ext cx="371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0" name="Tinta 89">
                  <a:extLst>
                    <a:ext uri="{FF2B5EF4-FFF2-40B4-BE49-F238E27FC236}">
                      <a16:creationId xmlns:a16="http://schemas.microsoft.com/office/drawing/2014/main" id="{97813F14-BA71-4B4C-BC9D-70804D4CF271}"/>
                    </a:ext>
                  </a:extLst>
                </p14:cNvPr>
                <p14:cNvContentPartPr/>
                <p14:nvPr/>
              </p14:nvContentPartPr>
              <p14:xfrm>
                <a:off x="5270662" y="2649404"/>
                <a:ext cx="360" cy="1800"/>
              </p14:xfrm>
            </p:contentPart>
          </mc:Choice>
          <mc:Fallback>
            <p:pic>
              <p:nvPicPr>
                <p:cNvPr id="90" name="Tinta 89">
                  <a:extLst>
                    <a:ext uri="{FF2B5EF4-FFF2-40B4-BE49-F238E27FC236}">
                      <a16:creationId xmlns:a16="http://schemas.microsoft.com/office/drawing/2014/main" id="{97813F14-BA71-4B4C-BC9D-70804D4CF27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66342" y="2645084"/>
                  <a:ext cx="900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2" name="Tinta 91">
                  <a:extLst>
                    <a:ext uri="{FF2B5EF4-FFF2-40B4-BE49-F238E27FC236}">
                      <a16:creationId xmlns:a16="http://schemas.microsoft.com/office/drawing/2014/main" id="{39BD9ADD-B29B-417F-98A9-35443A6A1C2D}"/>
                    </a:ext>
                  </a:extLst>
                </p14:cNvPr>
                <p14:cNvContentPartPr/>
                <p14:nvPr/>
              </p14:nvContentPartPr>
              <p14:xfrm>
                <a:off x="5172382" y="2644724"/>
                <a:ext cx="55800" cy="2160"/>
              </p14:xfrm>
            </p:contentPart>
          </mc:Choice>
          <mc:Fallback>
            <p:pic>
              <p:nvPicPr>
                <p:cNvPr id="92" name="Tinta 91">
                  <a:extLst>
                    <a:ext uri="{FF2B5EF4-FFF2-40B4-BE49-F238E27FC236}">
                      <a16:creationId xmlns:a16="http://schemas.microsoft.com/office/drawing/2014/main" id="{39BD9ADD-B29B-417F-98A9-35443A6A1C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68062" y="2640404"/>
                  <a:ext cx="644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3" name="Tinta 92">
                  <a:extLst>
                    <a:ext uri="{FF2B5EF4-FFF2-40B4-BE49-F238E27FC236}">
                      <a16:creationId xmlns:a16="http://schemas.microsoft.com/office/drawing/2014/main" id="{8695DA54-19B0-4717-BE17-58E0E23F9437}"/>
                    </a:ext>
                  </a:extLst>
                </p14:cNvPr>
                <p14:cNvContentPartPr/>
                <p14:nvPr/>
              </p14:nvContentPartPr>
              <p14:xfrm>
                <a:off x="5256622" y="2626724"/>
                <a:ext cx="14400" cy="110160"/>
              </p14:xfrm>
            </p:contentPart>
          </mc:Choice>
          <mc:Fallback>
            <p:pic>
              <p:nvPicPr>
                <p:cNvPr id="93" name="Tinta 92">
                  <a:extLst>
                    <a:ext uri="{FF2B5EF4-FFF2-40B4-BE49-F238E27FC236}">
                      <a16:creationId xmlns:a16="http://schemas.microsoft.com/office/drawing/2014/main" id="{8695DA54-19B0-4717-BE17-58E0E23F943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52302" y="2622404"/>
                  <a:ext cx="23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4" name="Tinta 93">
                  <a:extLst>
                    <a:ext uri="{FF2B5EF4-FFF2-40B4-BE49-F238E27FC236}">
                      <a16:creationId xmlns:a16="http://schemas.microsoft.com/office/drawing/2014/main" id="{4E2F1164-4DB2-41C0-BF46-F989F508B317}"/>
                    </a:ext>
                  </a:extLst>
                </p14:cNvPr>
                <p14:cNvContentPartPr/>
                <p14:nvPr/>
              </p14:nvContentPartPr>
              <p14:xfrm>
                <a:off x="5370742" y="2618084"/>
                <a:ext cx="11520" cy="125640"/>
              </p14:xfrm>
            </p:contentPart>
          </mc:Choice>
          <mc:Fallback>
            <p:pic>
              <p:nvPicPr>
                <p:cNvPr id="94" name="Tinta 93">
                  <a:extLst>
                    <a:ext uri="{FF2B5EF4-FFF2-40B4-BE49-F238E27FC236}">
                      <a16:creationId xmlns:a16="http://schemas.microsoft.com/office/drawing/2014/main" id="{4E2F1164-4DB2-41C0-BF46-F989F508B3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66422" y="2613764"/>
                  <a:ext cx="20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5" name="Tinta 94">
                  <a:extLst>
                    <a:ext uri="{FF2B5EF4-FFF2-40B4-BE49-F238E27FC236}">
                      <a16:creationId xmlns:a16="http://schemas.microsoft.com/office/drawing/2014/main" id="{25158999-6046-428C-8E3F-2ED2CB188D6E}"/>
                    </a:ext>
                  </a:extLst>
                </p14:cNvPr>
                <p14:cNvContentPartPr/>
                <p14:nvPr/>
              </p14:nvContentPartPr>
              <p14:xfrm>
                <a:off x="5452462" y="2604764"/>
                <a:ext cx="19440" cy="106200"/>
              </p14:xfrm>
            </p:contentPart>
          </mc:Choice>
          <mc:Fallback>
            <p:pic>
              <p:nvPicPr>
                <p:cNvPr id="95" name="Tinta 94">
                  <a:extLst>
                    <a:ext uri="{FF2B5EF4-FFF2-40B4-BE49-F238E27FC236}">
                      <a16:creationId xmlns:a16="http://schemas.microsoft.com/office/drawing/2014/main" id="{25158999-6046-428C-8E3F-2ED2CB188D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48142" y="2600444"/>
                  <a:ext cx="28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6" name="Tinta 95">
                  <a:extLst>
                    <a:ext uri="{FF2B5EF4-FFF2-40B4-BE49-F238E27FC236}">
                      <a16:creationId xmlns:a16="http://schemas.microsoft.com/office/drawing/2014/main" id="{7A920150-69CE-4F41-B7F9-7EAFC0B47B5F}"/>
                    </a:ext>
                  </a:extLst>
                </p14:cNvPr>
                <p14:cNvContentPartPr/>
                <p14:nvPr/>
              </p14:nvContentPartPr>
              <p14:xfrm>
                <a:off x="5553622" y="2573444"/>
                <a:ext cx="15480" cy="161640"/>
              </p14:xfrm>
            </p:contentPart>
          </mc:Choice>
          <mc:Fallback>
            <p:pic>
              <p:nvPicPr>
                <p:cNvPr id="96" name="Tinta 95">
                  <a:extLst>
                    <a:ext uri="{FF2B5EF4-FFF2-40B4-BE49-F238E27FC236}">
                      <a16:creationId xmlns:a16="http://schemas.microsoft.com/office/drawing/2014/main" id="{7A920150-69CE-4F41-B7F9-7EAFC0B47B5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49302" y="2569124"/>
                  <a:ext cx="24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7" name="Tinta 96">
                  <a:extLst>
                    <a:ext uri="{FF2B5EF4-FFF2-40B4-BE49-F238E27FC236}">
                      <a16:creationId xmlns:a16="http://schemas.microsoft.com/office/drawing/2014/main" id="{C28A9941-E013-4115-BDB3-036974EBCD5D}"/>
                    </a:ext>
                  </a:extLst>
                </p14:cNvPr>
                <p14:cNvContentPartPr/>
                <p14:nvPr/>
              </p14:nvContentPartPr>
              <p14:xfrm>
                <a:off x="5648662" y="2596844"/>
                <a:ext cx="24120" cy="114480"/>
              </p14:xfrm>
            </p:contentPart>
          </mc:Choice>
          <mc:Fallback>
            <p:pic>
              <p:nvPicPr>
                <p:cNvPr id="97" name="Tinta 96">
                  <a:extLst>
                    <a:ext uri="{FF2B5EF4-FFF2-40B4-BE49-F238E27FC236}">
                      <a16:creationId xmlns:a16="http://schemas.microsoft.com/office/drawing/2014/main" id="{C28A9941-E013-4115-BDB3-036974EBCD5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44342" y="2592524"/>
                  <a:ext cx="32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8" name="Tinta 97">
                  <a:extLst>
                    <a:ext uri="{FF2B5EF4-FFF2-40B4-BE49-F238E27FC236}">
                      <a16:creationId xmlns:a16="http://schemas.microsoft.com/office/drawing/2014/main" id="{99906F18-4E86-4DEB-B3D1-4F3D74064E9B}"/>
                    </a:ext>
                  </a:extLst>
                </p14:cNvPr>
                <p14:cNvContentPartPr/>
                <p14:nvPr/>
              </p14:nvContentPartPr>
              <p14:xfrm>
                <a:off x="5742262" y="2560484"/>
                <a:ext cx="28440" cy="137160"/>
              </p14:xfrm>
            </p:contentPart>
          </mc:Choice>
          <mc:Fallback>
            <p:pic>
              <p:nvPicPr>
                <p:cNvPr id="98" name="Tinta 97">
                  <a:extLst>
                    <a:ext uri="{FF2B5EF4-FFF2-40B4-BE49-F238E27FC236}">
                      <a16:creationId xmlns:a16="http://schemas.microsoft.com/office/drawing/2014/main" id="{99906F18-4E86-4DEB-B3D1-4F3D74064E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37942" y="2556164"/>
                  <a:ext cx="37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9" name="Tinta 98">
                  <a:extLst>
                    <a:ext uri="{FF2B5EF4-FFF2-40B4-BE49-F238E27FC236}">
                      <a16:creationId xmlns:a16="http://schemas.microsoft.com/office/drawing/2014/main" id="{42D182B3-8D11-49D2-B890-3BA5EDCF7DCB}"/>
                    </a:ext>
                  </a:extLst>
                </p14:cNvPr>
                <p14:cNvContentPartPr/>
                <p14:nvPr/>
              </p14:nvContentPartPr>
              <p14:xfrm>
                <a:off x="5855302" y="2547164"/>
                <a:ext cx="12600" cy="168120"/>
              </p14:xfrm>
            </p:contentPart>
          </mc:Choice>
          <mc:Fallback>
            <p:pic>
              <p:nvPicPr>
                <p:cNvPr id="99" name="Tinta 98">
                  <a:extLst>
                    <a:ext uri="{FF2B5EF4-FFF2-40B4-BE49-F238E27FC236}">
                      <a16:creationId xmlns:a16="http://schemas.microsoft.com/office/drawing/2014/main" id="{42D182B3-8D11-49D2-B890-3BA5EDCF7DC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50982" y="2542844"/>
                  <a:ext cx="2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0" name="Tinta 99">
                  <a:extLst>
                    <a:ext uri="{FF2B5EF4-FFF2-40B4-BE49-F238E27FC236}">
                      <a16:creationId xmlns:a16="http://schemas.microsoft.com/office/drawing/2014/main" id="{DCEE2BF8-9170-47F6-95C8-FAC1152890B1}"/>
                    </a:ext>
                  </a:extLst>
                </p14:cNvPr>
                <p14:cNvContentPartPr/>
                <p14:nvPr/>
              </p14:nvContentPartPr>
              <p14:xfrm>
                <a:off x="5942782" y="2532764"/>
                <a:ext cx="17280" cy="195120"/>
              </p14:xfrm>
            </p:contentPart>
          </mc:Choice>
          <mc:Fallback>
            <p:pic>
              <p:nvPicPr>
                <p:cNvPr id="100" name="Tinta 99">
                  <a:extLst>
                    <a:ext uri="{FF2B5EF4-FFF2-40B4-BE49-F238E27FC236}">
                      <a16:creationId xmlns:a16="http://schemas.microsoft.com/office/drawing/2014/main" id="{DCEE2BF8-9170-47F6-95C8-FAC1152890B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38462" y="2528444"/>
                  <a:ext cx="25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1" name="Tinta 100">
                  <a:extLst>
                    <a:ext uri="{FF2B5EF4-FFF2-40B4-BE49-F238E27FC236}">
                      <a16:creationId xmlns:a16="http://schemas.microsoft.com/office/drawing/2014/main" id="{49CBC57B-7E3F-478E-9D16-3A9FB6C25F84}"/>
                    </a:ext>
                  </a:extLst>
                </p14:cNvPr>
                <p14:cNvContentPartPr/>
                <p14:nvPr/>
              </p14:nvContentPartPr>
              <p14:xfrm>
                <a:off x="6048262" y="2554364"/>
                <a:ext cx="14400" cy="121680"/>
              </p14:xfrm>
            </p:contentPart>
          </mc:Choice>
          <mc:Fallback>
            <p:pic>
              <p:nvPicPr>
                <p:cNvPr id="101" name="Tinta 100">
                  <a:extLst>
                    <a:ext uri="{FF2B5EF4-FFF2-40B4-BE49-F238E27FC236}">
                      <a16:creationId xmlns:a16="http://schemas.microsoft.com/office/drawing/2014/main" id="{49CBC57B-7E3F-478E-9D16-3A9FB6C25F8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43942" y="2550044"/>
                  <a:ext cx="23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3" name="Tinta 102">
                  <a:extLst>
                    <a:ext uri="{FF2B5EF4-FFF2-40B4-BE49-F238E27FC236}">
                      <a16:creationId xmlns:a16="http://schemas.microsoft.com/office/drawing/2014/main" id="{2BBEE7F4-49BF-4B2C-B8AA-190F3BA99CE7}"/>
                    </a:ext>
                  </a:extLst>
                </p14:cNvPr>
                <p14:cNvContentPartPr/>
                <p14:nvPr/>
              </p14:nvContentPartPr>
              <p14:xfrm>
                <a:off x="5313142" y="2703764"/>
                <a:ext cx="15480" cy="104040"/>
              </p14:xfrm>
            </p:contentPart>
          </mc:Choice>
          <mc:Fallback>
            <p:pic>
              <p:nvPicPr>
                <p:cNvPr id="103" name="Tinta 102">
                  <a:extLst>
                    <a:ext uri="{FF2B5EF4-FFF2-40B4-BE49-F238E27FC236}">
                      <a16:creationId xmlns:a16="http://schemas.microsoft.com/office/drawing/2014/main" id="{2BBEE7F4-49BF-4B2C-B8AA-190F3BA99C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08822" y="2699444"/>
                  <a:ext cx="24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5" name="Tinta 104">
                  <a:extLst>
                    <a:ext uri="{FF2B5EF4-FFF2-40B4-BE49-F238E27FC236}">
                      <a16:creationId xmlns:a16="http://schemas.microsoft.com/office/drawing/2014/main" id="{93036B4A-4668-4256-B6EA-9B3DBA376801}"/>
                    </a:ext>
                  </a:extLst>
                </p14:cNvPr>
                <p14:cNvContentPartPr/>
                <p14:nvPr/>
              </p14:nvContentPartPr>
              <p14:xfrm>
                <a:off x="5314582" y="2781884"/>
                <a:ext cx="19440" cy="67320"/>
              </p14:xfrm>
            </p:contentPart>
          </mc:Choice>
          <mc:Fallback>
            <p:pic>
              <p:nvPicPr>
                <p:cNvPr id="105" name="Tinta 104">
                  <a:extLst>
                    <a:ext uri="{FF2B5EF4-FFF2-40B4-BE49-F238E27FC236}">
                      <a16:creationId xmlns:a16="http://schemas.microsoft.com/office/drawing/2014/main" id="{93036B4A-4668-4256-B6EA-9B3DBA37680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10262" y="2777564"/>
                  <a:ext cx="28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6" name="Tinta 105">
                  <a:extLst>
                    <a:ext uri="{FF2B5EF4-FFF2-40B4-BE49-F238E27FC236}">
                      <a16:creationId xmlns:a16="http://schemas.microsoft.com/office/drawing/2014/main" id="{6976D121-CA08-445F-97E1-116CB78429CD}"/>
                    </a:ext>
                  </a:extLst>
                </p14:cNvPr>
                <p14:cNvContentPartPr/>
                <p14:nvPr/>
              </p14:nvContentPartPr>
              <p14:xfrm>
                <a:off x="5418622" y="2699084"/>
                <a:ext cx="19440" cy="147600"/>
              </p14:xfrm>
            </p:contentPart>
          </mc:Choice>
          <mc:Fallback>
            <p:pic>
              <p:nvPicPr>
                <p:cNvPr id="106" name="Tinta 105">
                  <a:extLst>
                    <a:ext uri="{FF2B5EF4-FFF2-40B4-BE49-F238E27FC236}">
                      <a16:creationId xmlns:a16="http://schemas.microsoft.com/office/drawing/2014/main" id="{6976D121-CA08-445F-97E1-116CB78429C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14302" y="2694764"/>
                  <a:ext cx="28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8" name="Tinta 107">
                  <a:extLst>
                    <a:ext uri="{FF2B5EF4-FFF2-40B4-BE49-F238E27FC236}">
                      <a16:creationId xmlns:a16="http://schemas.microsoft.com/office/drawing/2014/main" id="{1D47E72A-F80B-4677-A19C-E805D4A7F659}"/>
                    </a:ext>
                  </a:extLst>
                </p14:cNvPr>
                <p14:cNvContentPartPr/>
                <p14:nvPr/>
              </p14:nvContentPartPr>
              <p14:xfrm>
                <a:off x="5505022" y="2647964"/>
                <a:ext cx="6840" cy="157680"/>
              </p14:xfrm>
            </p:contentPart>
          </mc:Choice>
          <mc:Fallback>
            <p:pic>
              <p:nvPicPr>
                <p:cNvPr id="108" name="Tinta 107">
                  <a:extLst>
                    <a:ext uri="{FF2B5EF4-FFF2-40B4-BE49-F238E27FC236}">
                      <a16:creationId xmlns:a16="http://schemas.microsoft.com/office/drawing/2014/main" id="{1D47E72A-F80B-4677-A19C-E805D4A7F65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00702" y="2643644"/>
                  <a:ext cx="15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9" name="Tinta 108">
                  <a:extLst>
                    <a:ext uri="{FF2B5EF4-FFF2-40B4-BE49-F238E27FC236}">
                      <a16:creationId xmlns:a16="http://schemas.microsoft.com/office/drawing/2014/main" id="{3EAF55EA-B326-4BD3-9CED-B5348544F73A}"/>
                    </a:ext>
                  </a:extLst>
                </p14:cNvPr>
                <p14:cNvContentPartPr/>
                <p14:nvPr/>
              </p14:nvContentPartPr>
              <p14:xfrm>
                <a:off x="5429782" y="2656604"/>
                <a:ext cx="7560" cy="83520"/>
              </p14:xfrm>
            </p:contentPart>
          </mc:Choice>
          <mc:Fallback>
            <p:pic>
              <p:nvPicPr>
                <p:cNvPr id="109" name="Tinta 108">
                  <a:extLst>
                    <a:ext uri="{FF2B5EF4-FFF2-40B4-BE49-F238E27FC236}">
                      <a16:creationId xmlns:a16="http://schemas.microsoft.com/office/drawing/2014/main" id="{3EAF55EA-B326-4BD3-9CED-B5348544F7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25462" y="2652284"/>
                  <a:ext cx="16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1" name="Tinta 110">
                  <a:extLst>
                    <a:ext uri="{FF2B5EF4-FFF2-40B4-BE49-F238E27FC236}">
                      <a16:creationId xmlns:a16="http://schemas.microsoft.com/office/drawing/2014/main" id="{D2C32F71-6B9F-48AD-BC09-AA00C4D49948}"/>
                    </a:ext>
                  </a:extLst>
                </p14:cNvPr>
                <p14:cNvContentPartPr/>
                <p14:nvPr/>
              </p14:nvContentPartPr>
              <p14:xfrm>
                <a:off x="5596102" y="2647964"/>
                <a:ext cx="10800" cy="164520"/>
              </p14:xfrm>
            </p:contentPart>
          </mc:Choice>
          <mc:Fallback>
            <p:pic>
              <p:nvPicPr>
                <p:cNvPr id="111" name="Tinta 110">
                  <a:extLst>
                    <a:ext uri="{FF2B5EF4-FFF2-40B4-BE49-F238E27FC236}">
                      <a16:creationId xmlns:a16="http://schemas.microsoft.com/office/drawing/2014/main" id="{D2C32F71-6B9F-48AD-BC09-AA00C4D4994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91782" y="2643644"/>
                  <a:ext cx="19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13" name="Tinta 112">
                  <a:extLst>
                    <a:ext uri="{FF2B5EF4-FFF2-40B4-BE49-F238E27FC236}">
                      <a16:creationId xmlns:a16="http://schemas.microsoft.com/office/drawing/2014/main" id="{0473C02E-92A3-41D1-9A5A-51E87C893A3B}"/>
                    </a:ext>
                  </a:extLst>
                </p14:cNvPr>
                <p14:cNvContentPartPr/>
                <p14:nvPr/>
              </p14:nvContentPartPr>
              <p14:xfrm>
                <a:off x="5700502" y="2619884"/>
                <a:ext cx="19440" cy="181800"/>
              </p14:xfrm>
            </p:contentPart>
          </mc:Choice>
          <mc:Fallback>
            <p:pic>
              <p:nvPicPr>
                <p:cNvPr id="113" name="Tinta 112">
                  <a:extLst>
                    <a:ext uri="{FF2B5EF4-FFF2-40B4-BE49-F238E27FC236}">
                      <a16:creationId xmlns:a16="http://schemas.microsoft.com/office/drawing/2014/main" id="{0473C02E-92A3-41D1-9A5A-51E87C893A3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96182" y="2615564"/>
                  <a:ext cx="28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4" name="Tinta 113">
                  <a:extLst>
                    <a:ext uri="{FF2B5EF4-FFF2-40B4-BE49-F238E27FC236}">
                      <a16:creationId xmlns:a16="http://schemas.microsoft.com/office/drawing/2014/main" id="{993D4B72-F9ED-4947-8D88-18D8A91C2004}"/>
                    </a:ext>
                  </a:extLst>
                </p14:cNvPr>
                <p14:cNvContentPartPr/>
                <p14:nvPr/>
              </p14:nvContentPartPr>
              <p14:xfrm>
                <a:off x="5829382" y="2620604"/>
                <a:ext cx="23040" cy="157680"/>
              </p14:xfrm>
            </p:contentPart>
          </mc:Choice>
          <mc:Fallback>
            <p:pic>
              <p:nvPicPr>
                <p:cNvPr id="114" name="Tinta 113">
                  <a:extLst>
                    <a:ext uri="{FF2B5EF4-FFF2-40B4-BE49-F238E27FC236}">
                      <a16:creationId xmlns:a16="http://schemas.microsoft.com/office/drawing/2014/main" id="{993D4B72-F9ED-4947-8D88-18D8A91C200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25062" y="2616284"/>
                  <a:ext cx="31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5" name="Tinta 114">
                  <a:extLst>
                    <a:ext uri="{FF2B5EF4-FFF2-40B4-BE49-F238E27FC236}">
                      <a16:creationId xmlns:a16="http://schemas.microsoft.com/office/drawing/2014/main" id="{67A358AA-E393-40DE-A278-57F7E3E44506}"/>
                    </a:ext>
                  </a:extLst>
                </p14:cNvPr>
                <p14:cNvContentPartPr/>
                <p14:nvPr/>
              </p14:nvContentPartPr>
              <p14:xfrm>
                <a:off x="5912542" y="2640044"/>
                <a:ext cx="20160" cy="134640"/>
              </p14:xfrm>
            </p:contentPart>
          </mc:Choice>
          <mc:Fallback>
            <p:pic>
              <p:nvPicPr>
                <p:cNvPr id="115" name="Tinta 114">
                  <a:extLst>
                    <a:ext uri="{FF2B5EF4-FFF2-40B4-BE49-F238E27FC236}">
                      <a16:creationId xmlns:a16="http://schemas.microsoft.com/office/drawing/2014/main" id="{67A358AA-E393-40DE-A278-57F7E3E445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08222" y="2635724"/>
                  <a:ext cx="28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6" name="Tinta 115">
                  <a:extLst>
                    <a:ext uri="{FF2B5EF4-FFF2-40B4-BE49-F238E27FC236}">
                      <a16:creationId xmlns:a16="http://schemas.microsoft.com/office/drawing/2014/main" id="{03C0DB17-2D68-47AD-B4F0-12446970BAC3}"/>
                    </a:ext>
                  </a:extLst>
                </p14:cNvPr>
                <p14:cNvContentPartPr/>
                <p14:nvPr/>
              </p14:nvContentPartPr>
              <p14:xfrm>
                <a:off x="6032782" y="2650844"/>
                <a:ext cx="28440" cy="126000"/>
              </p14:xfrm>
            </p:contentPart>
          </mc:Choice>
          <mc:Fallback>
            <p:pic>
              <p:nvPicPr>
                <p:cNvPr id="116" name="Tinta 115">
                  <a:extLst>
                    <a:ext uri="{FF2B5EF4-FFF2-40B4-BE49-F238E27FC236}">
                      <a16:creationId xmlns:a16="http://schemas.microsoft.com/office/drawing/2014/main" id="{03C0DB17-2D68-47AD-B4F0-12446970BA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28462" y="2646524"/>
                  <a:ext cx="37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8" name="Tinta 117">
                  <a:extLst>
                    <a:ext uri="{FF2B5EF4-FFF2-40B4-BE49-F238E27FC236}">
                      <a16:creationId xmlns:a16="http://schemas.microsoft.com/office/drawing/2014/main" id="{ADC413CA-AE8A-404A-8833-07832B130A6A}"/>
                    </a:ext>
                  </a:extLst>
                </p14:cNvPr>
                <p14:cNvContentPartPr/>
                <p14:nvPr/>
              </p14:nvContentPartPr>
              <p14:xfrm>
                <a:off x="5140702" y="1749044"/>
                <a:ext cx="3960" cy="13320"/>
              </p14:xfrm>
            </p:contentPart>
          </mc:Choice>
          <mc:Fallback>
            <p:pic>
              <p:nvPicPr>
                <p:cNvPr id="118" name="Tinta 117">
                  <a:extLst>
                    <a:ext uri="{FF2B5EF4-FFF2-40B4-BE49-F238E27FC236}">
                      <a16:creationId xmlns:a16="http://schemas.microsoft.com/office/drawing/2014/main" id="{ADC413CA-AE8A-404A-8833-07832B130A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36382" y="1744724"/>
                  <a:ext cx="12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9" name="Tinta 118">
                  <a:extLst>
                    <a:ext uri="{FF2B5EF4-FFF2-40B4-BE49-F238E27FC236}">
                      <a16:creationId xmlns:a16="http://schemas.microsoft.com/office/drawing/2014/main" id="{CE03AED3-ED3B-4D94-88A9-D6A7197DC80F}"/>
                    </a:ext>
                  </a:extLst>
                </p14:cNvPr>
                <p14:cNvContentPartPr/>
                <p14:nvPr/>
              </p14:nvContentPartPr>
              <p14:xfrm>
                <a:off x="5137102" y="1882604"/>
                <a:ext cx="39960" cy="139320"/>
              </p14:xfrm>
            </p:contentPart>
          </mc:Choice>
          <mc:Fallback>
            <p:pic>
              <p:nvPicPr>
                <p:cNvPr id="119" name="Tinta 118">
                  <a:extLst>
                    <a:ext uri="{FF2B5EF4-FFF2-40B4-BE49-F238E27FC236}">
                      <a16:creationId xmlns:a16="http://schemas.microsoft.com/office/drawing/2014/main" id="{CE03AED3-ED3B-4D94-88A9-D6A7197DC80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32782" y="1878284"/>
                  <a:ext cx="48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1" name="Tinta 120">
                  <a:extLst>
                    <a:ext uri="{FF2B5EF4-FFF2-40B4-BE49-F238E27FC236}">
                      <a16:creationId xmlns:a16="http://schemas.microsoft.com/office/drawing/2014/main" id="{14546702-A1F5-442A-AC47-A34AAE0E30B3}"/>
                    </a:ext>
                  </a:extLst>
                </p14:cNvPr>
                <p14:cNvContentPartPr/>
                <p14:nvPr/>
              </p14:nvContentPartPr>
              <p14:xfrm>
                <a:off x="5210902" y="1882244"/>
                <a:ext cx="54000" cy="117000"/>
              </p14:xfrm>
            </p:contentPart>
          </mc:Choice>
          <mc:Fallback>
            <p:pic>
              <p:nvPicPr>
                <p:cNvPr id="121" name="Tinta 120">
                  <a:extLst>
                    <a:ext uri="{FF2B5EF4-FFF2-40B4-BE49-F238E27FC236}">
                      <a16:creationId xmlns:a16="http://schemas.microsoft.com/office/drawing/2014/main" id="{14546702-A1F5-442A-AC47-A34AAE0E30B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06582" y="1877924"/>
                  <a:ext cx="62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2" name="Tinta 121">
                  <a:extLst>
                    <a:ext uri="{FF2B5EF4-FFF2-40B4-BE49-F238E27FC236}">
                      <a16:creationId xmlns:a16="http://schemas.microsoft.com/office/drawing/2014/main" id="{B00C40C9-8ED8-4AC3-A91D-40FA532365F9}"/>
                    </a:ext>
                  </a:extLst>
                </p14:cNvPr>
                <p14:cNvContentPartPr/>
                <p14:nvPr/>
              </p14:nvContentPartPr>
              <p14:xfrm>
                <a:off x="5330062" y="1885484"/>
                <a:ext cx="26280" cy="135720"/>
              </p14:xfrm>
            </p:contentPart>
          </mc:Choice>
          <mc:Fallback>
            <p:pic>
              <p:nvPicPr>
                <p:cNvPr id="122" name="Tinta 121">
                  <a:extLst>
                    <a:ext uri="{FF2B5EF4-FFF2-40B4-BE49-F238E27FC236}">
                      <a16:creationId xmlns:a16="http://schemas.microsoft.com/office/drawing/2014/main" id="{B00C40C9-8ED8-4AC3-A91D-40FA532365F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25742" y="1881164"/>
                  <a:ext cx="34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3" name="Tinta 122">
                  <a:extLst>
                    <a:ext uri="{FF2B5EF4-FFF2-40B4-BE49-F238E27FC236}">
                      <a16:creationId xmlns:a16="http://schemas.microsoft.com/office/drawing/2014/main" id="{5E57D4E7-ECEA-4CDD-B1F1-D34E616C8991}"/>
                    </a:ext>
                  </a:extLst>
                </p14:cNvPr>
                <p14:cNvContentPartPr/>
                <p14:nvPr/>
              </p14:nvContentPartPr>
              <p14:xfrm>
                <a:off x="5426182" y="1863884"/>
                <a:ext cx="20880" cy="136800"/>
              </p14:xfrm>
            </p:contentPart>
          </mc:Choice>
          <mc:Fallback>
            <p:pic>
              <p:nvPicPr>
                <p:cNvPr id="123" name="Tinta 122">
                  <a:extLst>
                    <a:ext uri="{FF2B5EF4-FFF2-40B4-BE49-F238E27FC236}">
                      <a16:creationId xmlns:a16="http://schemas.microsoft.com/office/drawing/2014/main" id="{5E57D4E7-ECEA-4CDD-B1F1-D34E616C89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21862" y="1859564"/>
                  <a:ext cx="29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4" name="Tinta 123">
                  <a:extLst>
                    <a:ext uri="{FF2B5EF4-FFF2-40B4-BE49-F238E27FC236}">
                      <a16:creationId xmlns:a16="http://schemas.microsoft.com/office/drawing/2014/main" id="{4C3B9192-0D16-46D7-8F26-EB78DD760138}"/>
                    </a:ext>
                  </a:extLst>
                </p14:cNvPr>
                <p14:cNvContentPartPr/>
                <p14:nvPr/>
              </p14:nvContentPartPr>
              <p14:xfrm>
                <a:off x="5512222" y="1850924"/>
                <a:ext cx="15840" cy="131760"/>
              </p14:xfrm>
            </p:contentPart>
          </mc:Choice>
          <mc:Fallback>
            <p:pic>
              <p:nvPicPr>
                <p:cNvPr id="124" name="Tinta 123">
                  <a:extLst>
                    <a:ext uri="{FF2B5EF4-FFF2-40B4-BE49-F238E27FC236}">
                      <a16:creationId xmlns:a16="http://schemas.microsoft.com/office/drawing/2014/main" id="{4C3B9192-0D16-46D7-8F26-EB78DD76013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07902" y="1846604"/>
                  <a:ext cx="24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5" name="Tinta 124">
                  <a:extLst>
                    <a:ext uri="{FF2B5EF4-FFF2-40B4-BE49-F238E27FC236}">
                      <a16:creationId xmlns:a16="http://schemas.microsoft.com/office/drawing/2014/main" id="{5768AB83-0E4D-481A-A5A5-0C9DD64C2C5F}"/>
                    </a:ext>
                  </a:extLst>
                </p14:cNvPr>
                <p14:cNvContentPartPr/>
                <p14:nvPr/>
              </p14:nvContentPartPr>
              <p14:xfrm>
                <a:off x="5593582" y="1834364"/>
                <a:ext cx="1080" cy="174240"/>
              </p14:xfrm>
            </p:contentPart>
          </mc:Choice>
          <mc:Fallback>
            <p:pic>
              <p:nvPicPr>
                <p:cNvPr id="125" name="Tinta 124">
                  <a:extLst>
                    <a:ext uri="{FF2B5EF4-FFF2-40B4-BE49-F238E27FC236}">
                      <a16:creationId xmlns:a16="http://schemas.microsoft.com/office/drawing/2014/main" id="{5768AB83-0E4D-481A-A5A5-0C9DD64C2C5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89262" y="1830044"/>
                  <a:ext cx="9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6" name="Tinta 125">
                  <a:extLst>
                    <a:ext uri="{FF2B5EF4-FFF2-40B4-BE49-F238E27FC236}">
                      <a16:creationId xmlns:a16="http://schemas.microsoft.com/office/drawing/2014/main" id="{C4B6AE5E-288C-4416-AAD5-49055DDAAF86}"/>
                    </a:ext>
                  </a:extLst>
                </p14:cNvPr>
                <p14:cNvContentPartPr/>
                <p14:nvPr/>
              </p14:nvContentPartPr>
              <p14:xfrm>
                <a:off x="5664862" y="1844804"/>
                <a:ext cx="27000" cy="142200"/>
              </p14:xfrm>
            </p:contentPart>
          </mc:Choice>
          <mc:Fallback>
            <p:pic>
              <p:nvPicPr>
                <p:cNvPr id="126" name="Tinta 125">
                  <a:extLst>
                    <a:ext uri="{FF2B5EF4-FFF2-40B4-BE49-F238E27FC236}">
                      <a16:creationId xmlns:a16="http://schemas.microsoft.com/office/drawing/2014/main" id="{C4B6AE5E-288C-4416-AAD5-49055DDAAF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60542" y="1840484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7" name="Tinta 126">
                  <a:extLst>
                    <a:ext uri="{FF2B5EF4-FFF2-40B4-BE49-F238E27FC236}">
                      <a16:creationId xmlns:a16="http://schemas.microsoft.com/office/drawing/2014/main" id="{164FCABB-888E-4004-AAC6-C53CDF94BE04}"/>
                    </a:ext>
                  </a:extLst>
                </p14:cNvPr>
                <p14:cNvContentPartPr/>
                <p14:nvPr/>
              </p14:nvContentPartPr>
              <p14:xfrm>
                <a:off x="5755582" y="1827164"/>
                <a:ext cx="10800" cy="143640"/>
              </p14:xfrm>
            </p:contentPart>
          </mc:Choice>
          <mc:Fallback>
            <p:pic>
              <p:nvPicPr>
                <p:cNvPr id="127" name="Tinta 126">
                  <a:extLst>
                    <a:ext uri="{FF2B5EF4-FFF2-40B4-BE49-F238E27FC236}">
                      <a16:creationId xmlns:a16="http://schemas.microsoft.com/office/drawing/2014/main" id="{164FCABB-888E-4004-AAC6-C53CDF94BE0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51262" y="1822844"/>
                  <a:ext cx="19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8" name="Tinta 127">
                  <a:extLst>
                    <a:ext uri="{FF2B5EF4-FFF2-40B4-BE49-F238E27FC236}">
                      <a16:creationId xmlns:a16="http://schemas.microsoft.com/office/drawing/2014/main" id="{D8F1500F-E811-4E5F-BAA6-181D6693EFA2}"/>
                    </a:ext>
                  </a:extLst>
                </p14:cNvPr>
                <p14:cNvContentPartPr/>
                <p14:nvPr/>
              </p14:nvContentPartPr>
              <p14:xfrm>
                <a:off x="5843422" y="1832924"/>
                <a:ext cx="21600" cy="113760"/>
              </p14:xfrm>
            </p:contentPart>
          </mc:Choice>
          <mc:Fallback>
            <p:pic>
              <p:nvPicPr>
                <p:cNvPr id="128" name="Tinta 127">
                  <a:extLst>
                    <a:ext uri="{FF2B5EF4-FFF2-40B4-BE49-F238E27FC236}">
                      <a16:creationId xmlns:a16="http://schemas.microsoft.com/office/drawing/2014/main" id="{D8F1500F-E811-4E5F-BAA6-181D6693EF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39102" y="1828604"/>
                  <a:ext cx="30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9" name="Tinta 128">
                  <a:extLst>
                    <a:ext uri="{FF2B5EF4-FFF2-40B4-BE49-F238E27FC236}">
                      <a16:creationId xmlns:a16="http://schemas.microsoft.com/office/drawing/2014/main" id="{121CEC86-C84F-401B-826D-84D314B48A67}"/>
                    </a:ext>
                  </a:extLst>
                </p14:cNvPr>
                <p14:cNvContentPartPr/>
                <p14:nvPr/>
              </p14:nvContentPartPr>
              <p14:xfrm>
                <a:off x="5995342" y="1768124"/>
                <a:ext cx="23040" cy="183240"/>
              </p14:xfrm>
            </p:contentPart>
          </mc:Choice>
          <mc:Fallback>
            <p:pic>
              <p:nvPicPr>
                <p:cNvPr id="129" name="Tinta 128">
                  <a:extLst>
                    <a:ext uri="{FF2B5EF4-FFF2-40B4-BE49-F238E27FC236}">
                      <a16:creationId xmlns:a16="http://schemas.microsoft.com/office/drawing/2014/main" id="{121CEC86-C84F-401B-826D-84D314B48A6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91022" y="1763804"/>
                  <a:ext cx="31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0" name="Tinta 129">
                  <a:extLst>
                    <a:ext uri="{FF2B5EF4-FFF2-40B4-BE49-F238E27FC236}">
                      <a16:creationId xmlns:a16="http://schemas.microsoft.com/office/drawing/2014/main" id="{C229613B-3EC8-4AA2-AB84-1B6DBE901F6A}"/>
                    </a:ext>
                  </a:extLst>
                </p14:cNvPr>
                <p14:cNvContentPartPr/>
                <p14:nvPr/>
              </p14:nvContentPartPr>
              <p14:xfrm>
                <a:off x="5913982" y="1724204"/>
                <a:ext cx="6840" cy="124920"/>
              </p14:xfrm>
            </p:contentPart>
          </mc:Choice>
          <mc:Fallback>
            <p:pic>
              <p:nvPicPr>
                <p:cNvPr id="130" name="Tinta 129">
                  <a:extLst>
                    <a:ext uri="{FF2B5EF4-FFF2-40B4-BE49-F238E27FC236}">
                      <a16:creationId xmlns:a16="http://schemas.microsoft.com/office/drawing/2014/main" id="{C229613B-3EC8-4AA2-AB84-1B6DBE901F6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09662" y="1719884"/>
                  <a:ext cx="15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1" name="Tinta 130">
                  <a:extLst>
                    <a:ext uri="{FF2B5EF4-FFF2-40B4-BE49-F238E27FC236}">
                      <a16:creationId xmlns:a16="http://schemas.microsoft.com/office/drawing/2014/main" id="{7263838C-4333-438A-AC6D-3A64A1B61DC4}"/>
                    </a:ext>
                  </a:extLst>
                </p14:cNvPr>
                <p14:cNvContentPartPr/>
                <p14:nvPr/>
              </p14:nvContentPartPr>
              <p14:xfrm>
                <a:off x="5778622" y="1718084"/>
                <a:ext cx="1800" cy="158400"/>
              </p14:xfrm>
            </p:contentPart>
          </mc:Choice>
          <mc:Fallback>
            <p:pic>
              <p:nvPicPr>
                <p:cNvPr id="131" name="Tinta 130">
                  <a:extLst>
                    <a:ext uri="{FF2B5EF4-FFF2-40B4-BE49-F238E27FC236}">
                      <a16:creationId xmlns:a16="http://schemas.microsoft.com/office/drawing/2014/main" id="{7263838C-4333-438A-AC6D-3A64A1B61D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74302" y="1713764"/>
                  <a:ext cx="10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2" name="Tinta 131">
                  <a:extLst>
                    <a:ext uri="{FF2B5EF4-FFF2-40B4-BE49-F238E27FC236}">
                      <a16:creationId xmlns:a16="http://schemas.microsoft.com/office/drawing/2014/main" id="{7616545C-7C2C-4A47-8815-3F6F1A6334ED}"/>
                    </a:ext>
                  </a:extLst>
                </p14:cNvPr>
                <p14:cNvContentPartPr/>
                <p14:nvPr/>
              </p14:nvContentPartPr>
              <p14:xfrm>
                <a:off x="5688622" y="1746524"/>
                <a:ext cx="10080" cy="149760"/>
              </p14:xfrm>
            </p:contentPart>
          </mc:Choice>
          <mc:Fallback>
            <p:pic>
              <p:nvPicPr>
                <p:cNvPr id="132" name="Tinta 131">
                  <a:extLst>
                    <a:ext uri="{FF2B5EF4-FFF2-40B4-BE49-F238E27FC236}">
                      <a16:creationId xmlns:a16="http://schemas.microsoft.com/office/drawing/2014/main" id="{7616545C-7C2C-4A47-8815-3F6F1A6334E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84302" y="1742204"/>
                  <a:ext cx="18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3" name="Tinta 132">
                  <a:extLst>
                    <a:ext uri="{FF2B5EF4-FFF2-40B4-BE49-F238E27FC236}">
                      <a16:creationId xmlns:a16="http://schemas.microsoft.com/office/drawing/2014/main" id="{74A0DC1E-69AF-4071-9F3F-D5A94D344184}"/>
                    </a:ext>
                  </a:extLst>
                </p14:cNvPr>
                <p14:cNvContentPartPr/>
                <p14:nvPr/>
              </p14:nvContentPartPr>
              <p14:xfrm>
                <a:off x="5620582" y="1745084"/>
                <a:ext cx="10080" cy="190440"/>
              </p14:xfrm>
            </p:contentPart>
          </mc:Choice>
          <mc:Fallback>
            <p:pic>
              <p:nvPicPr>
                <p:cNvPr id="133" name="Tinta 132">
                  <a:extLst>
                    <a:ext uri="{FF2B5EF4-FFF2-40B4-BE49-F238E27FC236}">
                      <a16:creationId xmlns:a16="http://schemas.microsoft.com/office/drawing/2014/main" id="{74A0DC1E-69AF-4071-9F3F-D5A94D34418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16262" y="1740764"/>
                  <a:ext cx="18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5" name="Tinta 134">
                  <a:extLst>
                    <a:ext uri="{FF2B5EF4-FFF2-40B4-BE49-F238E27FC236}">
                      <a16:creationId xmlns:a16="http://schemas.microsoft.com/office/drawing/2014/main" id="{EBCE855F-3D6B-456B-B9D9-BA9BECBBE36E}"/>
                    </a:ext>
                  </a:extLst>
                </p14:cNvPr>
                <p14:cNvContentPartPr/>
                <p14:nvPr/>
              </p14:nvContentPartPr>
              <p14:xfrm>
                <a:off x="5539582" y="1766684"/>
                <a:ext cx="12240" cy="95400"/>
              </p14:xfrm>
            </p:contentPart>
          </mc:Choice>
          <mc:Fallback>
            <p:pic>
              <p:nvPicPr>
                <p:cNvPr id="135" name="Tinta 134">
                  <a:extLst>
                    <a:ext uri="{FF2B5EF4-FFF2-40B4-BE49-F238E27FC236}">
                      <a16:creationId xmlns:a16="http://schemas.microsoft.com/office/drawing/2014/main" id="{EBCE855F-3D6B-456B-B9D9-BA9BECBBE36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35262" y="1762364"/>
                  <a:ext cx="20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6" name="Tinta 135">
                  <a:extLst>
                    <a:ext uri="{FF2B5EF4-FFF2-40B4-BE49-F238E27FC236}">
                      <a16:creationId xmlns:a16="http://schemas.microsoft.com/office/drawing/2014/main" id="{192DCF26-DC66-494D-BC70-C8DD337D4820}"/>
                    </a:ext>
                  </a:extLst>
                </p14:cNvPr>
                <p14:cNvContentPartPr/>
                <p14:nvPr/>
              </p14:nvContentPartPr>
              <p14:xfrm>
                <a:off x="5471902" y="1764884"/>
                <a:ext cx="5400" cy="147960"/>
              </p14:xfrm>
            </p:contentPart>
          </mc:Choice>
          <mc:Fallback>
            <p:pic>
              <p:nvPicPr>
                <p:cNvPr id="136" name="Tinta 135">
                  <a:extLst>
                    <a:ext uri="{FF2B5EF4-FFF2-40B4-BE49-F238E27FC236}">
                      <a16:creationId xmlns:a16="http://schemas.microsoft.com/office/drawing/2014/main" id="{192DCF26-DC66-494D-BC70-C8DD337D482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67582" y="1760564"/>
                  <a:ext cx="14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7" name="Tinta 136">
                  <a:extLst>
                    <a:ext uri="{FF2B5EF4-FFF2-40B4-BE49-F238E27FC236}">
                      <a16:creationId xmlns:a16="http://schemas.microsoft.com/office/drawing/2014/main" id="{559A1315-B99D-4F71-90EC-9DE84A7FED5F}"/>
                    </a:ext>
                  </a:extLst>
                </p14:cNvPr>
                <p14:cNvContentPartPr/>
                <p14:nvPr/>
              </p14:nvContentPartPr>
              <p14:xfrm>
                <a:off x="5372902" y="1756964"/>
                <a:ext cx="6120" cy="171360"/>
              </p14:xfrm>
            </p:contentPart>
          </mc:Choice>
          <mc:Fallback>
            <p:pic>
              <p:nvPicPr>
                <p:cNvPr id="137" name="Tinta 136">
                  <a:extLst>
                    <a:ext uri="{FF2B5EF4-FFF2-40B4-BE49-F238E27FC236}">
                      <a16:creationId xmlns:a16="http://schemas.microsoft.com/office/drawing/2014/main" id="{559A1315-B99D-4F71-90EC-9DE84A7FED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68582" y="1752644"/>
                  <a:ext cx="14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8" name="Tinta 137">
                  <a:extLst>
                    <a:ext uri="{FF2B5EF4-FFF2-40B4-BE49-F238E27FC236}">
                      <a16:creationId xmlns:a16="http://schemas.microsoft.com/office/drawing/2014/main" id="{CE4906CB-5619-4B2D-83D6-3C4879821B74}"/>
                    </a:ext>
                  </a:extLst>
                </p14:cNvPr>
                <p14:cNvContentPartPr/>
                <p14:nvPr/>
              </p14:nvContentPartPr>
              <p14:xfrm>
                <a:off x="5294062" y="1792244"/>
                <a:ext cx="3240" cy="157680"/>
              </p14:xfrm>
            </p:contentPart>
          </mc:Choice>
          <mc:Fallback>
            <p:pic>
              <p:nvPicPr>
                <p:cNvPr id="138" name="Tinta 137">
                  <a:extLst>
                    <a:ext uri="{FF2B5EF4-FFF2-40B4-BE49-F238E27FC236}">
                      <a16:creationId xmlns:a16="http://schemas.microsoft.com/office/drawing/2014/main" id="{CE4906CB-5619-4B2D-83D6-3C4879821B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89742" y="1787924"/>
                  <a:ext cx="1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9" name="Tinta 138">
                  <a:extLst>
                    <a:ext uri="{FF2B5EF4-FFF2-40B4-BE49-F238E27FC236}">
                      <a16:creationId xmlns:a16="http://schemas.microsoft.com/office/drawing/2014/main" id="{EE9C0C62-A221-45E4-8787-5F891B46BF01}"/>
                    </a:ext>
                  </a:extLst>
                </p14:cNvPr>
                <p14:cNvContentPartPr/>
                <p14:nvPr/>
              </p14:nvContentPartPr>
              <p14:xfrm>
                <a:off x="5182822" y="1798364"/>
                <a:ext cx="20160" cy="92880"/>
              </p14:xfrm>
            </p:contentPart>
          </mc:Choice>
          <mc:Fallback>
            <p:pic>
              <p:nvPicPr>
                <p:cNvPr id="139" name="Tinta 138">
                  <a:extLst>
                    <a:ext uri="{FF2B5EF4-FFF2-40B4-BE49-F238E27FC236}">
                      <a16:creationId xmlns:a16="http://schemas.microsoft.com/office/drawing/2014/main" id="{EE9C0C62-A221-45E4-8787-5F891B46BF0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78502" y="1794044"/>
                  <a:ext cx="28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1" name="Tinta 140">
                  <a:extLst>
                    <a:ext uri="{FF2B5EF4-FFF2-40B4-BE49-F238E27FC236}">
                      <a16:creationId xmlns:a16="http://schemas.microsoft.com/office/drawing/2014/main" id="{D96F8D60-1968-42BD-9823-816A2E31C464}"/>
                    </a:ext>
                  </a:extLst>
                </p14:cNvPr>
                <p14:cNvContentPartPr/>
                <p14:nvPr/>
              </p14:nvContentPartPr>
              <p14:xfrm>
                <a:off x="5937022" y="1751204"/>
                <a:ext cx="3960" cy="25200"/>
              </p14:xfrm>
            </p:contentPart>
          </mc:Choice>
          <mc:Fallback>
            <p:pic>
              <p:nvPicPr>
                <p:cNvPr id="141" name="Tinta 140">
                  <a:extLst>
                    <a:ext uri="{FF2B5EF4-FFF2-40B4-BE49-F238E27FC236}">
                      <a16:creationId xmlns:a16="http://schemas.microsoft.com/office/drawing/2014/main" id="{D96F8D60-1968-42BD-9823-816A2E31C46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32702" y="1746884"/>
                  <a:ext cx="1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2" name="Tinta 141">
                  <a:extLst>
                    <a:ext uri="{FF2B5EF4-FFF2-40B4-BE49-F238E27FC236}">
                      <a16:creationId xmlns:a16="http://schemas.microsoft.com/office/drawing/2014/main" id="{E1BA1979-3E04-4D40-93F1-3A4A67474324}"/>
                    </a:ext>
                  </a:extLst>
                </p14:cNvPr>
                <p14:cNvContentPartPr/>
                <p14:nvPr/>
              </p14:nvContentPartPr>
              <p14:xfrm>
                <a:off x="5901022" y="1768124"/>
                <a:ext cx="15840" cy="81000"/>
              </p14:xfrm>
            </p:contentPart>
          </mc:Choice>
          <mc:Fallback>
            <p:pic>
              <p:nvPicPr>
                <p:cNvPr id="142" name="Tinta 141">
                  <a:extLst>
                    <a:ext uri="{FF2B5EF4-FFF2-40B4-BE49-F238E27FC236}">
                      <a16:creationId xmlns:a16="http://schemas.microsoft.com/office/drawing/2014/main" id="{E1BA1979-3E04-4D40-93F1-3A4A6747432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96702" y="1763804"/>
                  <a:ext cx="24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4" name="Tinta 143">
                  <a:extLst>
                    <a:ext uri="{FF2B5EF4-FFF2-40B4-BE49-F238E27FC236}">
                      <a16:creationId xmlns:a16="http://schemas.microsoft.com/office/drawing/2014/main" id="{6EE311B8-7569-4AD1-9576-0219EF9CD539}"/>
                    </a:ext>
                  </a:extLst>
                </p14:cNvPr>
                <p14:cNvContentPartPr/>
                <p14:nvPr/>
              </p14:nvContentPartPr>
              <p14:xfrm>
                <a:off x="6957262" y="2133884"/>
                <a:ext cx="878760" cy="187200"/>
              </p14:xfrm>
            </p:contentPart>
          </mc:Choice>
          <mc:Fallback>
            <p:pic>
              <p:nvPicPr>
                <p:cNvPr id="144" name="Tinta 143">
                  <a:extLst>
                    <a:ext uri="{FF2B5EF4-FFF2-40B4-BE49-F238E27FC236}">
                      <a16:creationId xmlns:a16="http://schemas.microsoft.com/office/drawing/2014/main" id="{6EE311B8-7569-4AD1-9576-0219EF9CD5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52942" y="2129564"/>
                  <a:ext cx="887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5" name="Tinta 144">
                  <a:extLst>
                    <a:ext uri="{FF2B5EF4-FFF2-40B4-BE49-F238E27FC236}">
                      <a16:creationId xmlns:a16="http://schemas.microsoft.com/office/drawing/2014/main" id="{A8231DC9-BB43-486E-A504-A24CF0E4FBEA}"/>
                    </a:ext>
                  </a:extLst>
                </p14:cNvPr>
                <p14:cNvContentPartPr/>
                <p14:nvPr/>
              </p14:nvContentPartPr>
              <p14:xfrm>
                <a:off x="7969582" y="2079884"/>
                <a:ext cx="248040" cy="303840"/>
              </p14:xfrm>
            </p:contentPart>
          </mc:Choice>
          <mc:Fallback>
            <p:pic>
              <p:nvPicPr>
                <p:cNvPr id="145" name="Tinta 144">
                  <a:extLst>
                    <a:ext uri="{FF2B5EF4-FFF2-40B4-BE49-F238E27FC236}">
                      <a16:creationId xmlns:a16="http://schemas.microsoft.com/office/drawing/2014/main" id="{A8231DC9-BB43-486E-A504-A24CF0E4FBE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65262" y="2075564"/>
                  <a:ext cx="256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6" name="Tinta 145">
                  <a:extLst>
                    <a:ext uri="{FF2B5EF4-FFF2-40B4-BE49-F238E27FC236}">
                      <a16:creationId xmlns:a16="http://schemas.microsoft.com/office/drawing/2014/main" id="{87BC55F4-611E-475A-B7C8-0AD14F4DCE28}"/>
                    </a:ext>
                  </a:extLst>
                </p14:cNvPr>
                <p14:cNvContentPartPr/>
                <p14:nvPr/>
              </p14:nvContentPartPr>
              <p14:xfrm>
                <a:off x="7217542" y="2533484"/>
                <a:ext cx="201600" cy="221040"/>
              </p14:xfrm>
            </p:contentPart>
          </mc:Choice>
          <mc:Fallback>
            <p:pic>
              <p:nvPicPr>
                <p:cNvPr id="146" name="Tinta 145">
                  <a:extLst>
                    <a:ext uri="{FF2B5EF4-FFF2-40B4-BE49-F238E27FC236}">
                      <a16:creationId xmlns:a16="http://schemas.microsoft.com/office/drawing/2014/main" id="{87BC55F4-611E-475A-B7C8-0AD14F4DCE2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13222" y="2529164"/>
                  <a:ext cx="21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7" name="Tinta 146">
                  <a:extLst>
                    <a:ext uri="{FF2B5EF4-FFF2-40B4-BE49-F238E27FC236}">
                      <a16:creationId xmlns:a16="http://schemas.microsoft.com/office/drawing/2014/main" id="{4B886684-D4F6-49B0-B137-3A3E0D18BFF9}"/>
                    </a:ext>
                  </a:extLst>
                </p14:cNvPr>
                <p14:cNvContentPartPr/>
                <p14:nvPr/>
              </p14:nvContentPartPr>
              <p14:xfrm>
                <a:off x="7442542" y="2487044"/>
                <a:ext cx="12240" cy="41040"/>
              </p14:xfrm>
            </p:contentPart>
          </mc:Choice>
          <mc:Fallback>
            <p:pic>
              <p:nvPicPr>
                <p:cNvPr id="147" name="Tinta 146">
                  <a:extLst>
                    <a:ext uri="{FF2B5EF4-FFF2-40B4-BE49-F238E27FC236}">
                      <a16:creationId xmlns:a16="http://schemas.microsoft.com/office/drawing/2014/main" id="{4B886684-D4F6-49B0-B137-3A3E0D18BFF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38222" y="2482724"/>
                  <a:ext cx="20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8" name="Tinta 147">
                  <a:extLst>
                    <a:ext uri="{FF2B5EF4-FFF2-40B4-BE49-F238E27FC236}">
                      <a16:creationId xmlns:a16="http://schemas.microsoft.com/office/drawing/2014/main" id="{C01BDC91-290A-4CCC-971C-7C7A7A980F3C}"/>
                    </a:ext>
                  </a:extLst>
                </p14:cNvPr>
                <p14:cNvContentPartPr/>
                <p14:nvPr/>
              </p14:nvContentPartPr>
              <p14:xfrm>
                <a:off x="7488982" y="2397044"/>
                <a:ext cx="152280" cy="318240"/>
              </p14:xfrm>
            </p:contentPart>
          </mc:Choice>
          <mc:Fallback>
            <p:pic>
              <p:nvPicPr>
                <p:cNvPr id="148" name="Tinta 147">
                  <a:extLst>
                    <a:ext uri="{FF2B5EF4-FFF2-40B4-BE49-F238E27FC236}">
                      <a16:creationId xmlns:a16="http://schemas.microsoft.com/office/drawing/2014/main" id="{C01BDC91-290A-4CCC-971C-7C7A7A980F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84662" y="2392724"/>
                  <a:ext cx="160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9" name="Tinta 148">
                  <a:extLst>
                    <a:ext uri="{FF2B5EF4-FFF2-40B4-BE49-F238E27FC236}">
                      <a16:creationId xmlns:a16="http://schemas.microsoft.com/office/drawing/2014/main" id="{39A09A1E-F37C-4343-AFFB-5DC521AC96AC}"/>
                    </a:ext>
                  </a:extLst>
                </p14:cNvPr>
                <p14:cNvContentPartPr/>
                <p14:nvPr/>
              </p14:nvContentPartPr>
              <p14:xfrm>
                <a:off x="7693822" y="2460044"/>
                <a:ext cx="41040" cy="41760"/>
              </p14:xfrm>
            </p:contentPart>
          </mc:Choice>
          <mc:Fallback>
            <p:pic>
              <p:nvPicPr>
                <p:cNvPr id="149" name="Tinta 148">
                  <a:extLst>
                    <a:ext uri="{FF2B5EF4-FFF2-40B4-BE49-F238E27FC236}">
                      <a16:creationId xmlns:a16="http://schemas.microsoft.com/office/drawing/2014/main" id="{39A09A1E-F37C-4343-AFFB-5DC521AC96A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9502" y="2455724"/>
                  <a:ext cx="49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0" name="Tinta 149">
                  <a:extLst>
                    <a:ext uri="{FF2B5EF4-FFF2-40B4-BE49-F238E27FC236}">
                      <a16:creationId xmlns:a16="http://schemas.microsoft.com/office/drawing/2014/main" id="{5DAF4883-4A80-40B1-9B7B-CE49D08C559A}"/>
                    </a:ext>
                  </a:extLst>
                </p14:cNvPr>
                <p14:cNvContentPartPr/>
                <p14:nvPr/>
              </p14:nvContentPartPr>
              <p14:xfrm>
                <a:off x="7745302" y="2576684"/>
                <a:ext cx="120960" cy="156960"/>
              </p14:xfrm>
            </p:contentPart>
          </mc:Choice>
          <mc:Fallback>
            <p:pic>
              <p:nvPicPr>
                <p:cNvPr id="150" name="Tinta 149">
                  <a:extLst>
                    <a:ext uri="{FF2B5EF4-FFF2-40B4-BE49-F238E27FC236}">
                      <a16:creationId xmlns:a16="http://schemas.microsoft.com/office/drawing/2014/main" id="{5DAF4883-4A80-40B1-9B7B-CE49D08C559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40982" y="2572364"/>
                  <a:ext cx="129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1" name="Tinta 150">
                  <a:extLst>
                    <a:ext uri="{FF2B5EF4-FFF2-40B4-BE49-F238E27FC236}">
                      <a16:creationId xmlns:a16="http://schemas.microsoft.com/office/drawing/2014/main" id="{530C7053-1E2F-41F7-B9F4-88635115C256}"/>
                    </a:ext>
                  </a:extLst>
                </p14:cNvPr>
                <p14:cNvContentPartPr/>
                <p14:nvPr/>
              </p14:nvContentPartPr>
              <p14:xfrm>
                <a:off x="7892902" y="2574524"/>
                <a:ext cx="12960" cy="105120"/>
              </p14:xfrm>
            </p:contentPart>
          </mc:Choice>
          <mc:Fallback>
            <p:pic>
              <p:nvPicPr>
                <p:cNvPr id="151" name="Tinta 150">
                  <a:extLst>
                    <a:ext uri="{FF2B5EF4-FFF2-40B4-BE49-F238E27FC236}">
                      <a16:creationId xmlns:a16="http://schemas.microsoft.com/office/drawing/2014/main" id="{530C7053-1E2F-41F7-B9F4-88635115C25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88582" y="2570204"/>
                  <a:ext cx="21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52" name="Tinta 151">
                  <a:extLst>
                    <a:ext uri="{FF2B5EF4-FFF2-40B4-BE49-F238E27FC236}">
                      <a16:creationId xmlns:a16="http://schemas.microsoft.com/office/drawing/2014/main" id="{0479FC8A-C353-472F-8A4C-01DD07B00115}"/>
                    </a:ext>
                  </a:extLst>
                </p14:cNvPr>
                <p14:cNvContentPartPr/>
                <p14:nvPr/>
              </p14:nvContentPartPr>
              <p14:xfrm>
                <a:off x="7964902" y="2604764"/>
                <a:ext cx="107280" cy="166320"/>
              </p14:xfrm>
            </p:contentPart>
          </mc:Choice>
          <mc:Fallback>
            <p:pic>
              <p:nvPicPr>
                <p:cNvPr id="152" name="Tinta 151">
                  <a:extLst>
                    <a:ext uri="{FF2B5EF4-FFF2-40B4-BE49-F238E27FC236}">
                      <a16:creationId xmlns:a16="http://schemas.microsoft.com/office/drawing/2014/main" id="{0479FC8A-C353-472F-8A4C-01DD07B0011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60582" y="2600444"/>
                  <a:ext cx="115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3" name="Tinta 152">
                  <a:extLst>
                    <a:ext uri="{FF2B5EF4-FFF2-40B4-BE49-F238E27FC236}">
                      <a16:creationId xmlns:a16="http://schemas.microsoft.com/office/drawing/2014/main" id="{A5A2C642-C7C7-482C-9D4E-44E701DCE6B3}"/>
                    </a:ext>
                  </a:extLst>
                </p14:cNvPr>
                <p14:cNvContentPartPr/>
                <p14:nvPr/>
              </p14:nvContentPartPr>
              <p14:xfrm>
                <a:off x="6990382" y="3017324"/>
                <a:ext cx="366840" cy="145440"/>
              </p14:xfrm>
            </p:contentPart>
          </mc:Choice>
          <mc:Fallback>
            <p:pic>
              <p:nvPicPr>
                <p:cNvPr id="153" name="Tinta 152">
                  <a:extLst>
                    <a:ext uri="{FF2B5EF4-FFF2-40B4-BE49-F238E27FC236}">
                      <a16:creationId xmlns:a16="http://schemas.microsoft.com/office/drawing/2014/main" id="{A5A2C642-C7C7-482C-9D4E-44E701DCE6B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86062" y="3013004"/>
                  <a:ext cx="375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4" name="Tinta 153">
                  <a:extLst>
                    <a:ext uri="{FF2B5EF4-FFF2-40B4-BE49-F238E27FC236}">
                      <a16:creationId xmlns:a16="http://schemas.microsoft.com/office/drawing/2014/main" id="{065A8B7C-B9B7-45A0-B85C-F6C7ABB55872}"/>
                    </a:ext>
                  </a:extLst>
                </p14:cNvPr>
                <p14:cNvContentPartPr/>
                <p14:nvPr/>
              </p14:nvContentPartPr>
              <p14:xfrm>
                <a:off x="7352542" y="2935244"/>
                <a:ext cx="10800" cy="37080"/>
              </p14:xfrm>
            </p:contentPart>
          </mc:Choice>
          <mc:Fallback>
            <p:pic>
              <p:nvPicPr>
                <p:cNvPr id="154" name="Tinta 153">
                  <a:extLst>
                    <a:ext uri="{FF2B5EF4-FFF2-40B4-BE49-F238E27FC236}">
                      <a16:creationId xmlns:a16="http://schemas.microsoft.com/office/drawing/2014/main" id="{065A8B7C-B9B7-45A0-B85C-F6C7ABB5587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48222" y="2930924"/>
                  <a:ext cx="19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5" name="Tinta 154">
                  <a:extLst>
                    <a:ext uri="{FF2B5EF4-FFF2-40B4-BE49-F238E27FC236}">
                      <a16:creationId xmlns:a16="http://schemas.microsoft.com/office/drawing/2014/main" id="{31CFD916-268A-46F7-9C00-D1FA9D4AD9CA}"/>
                    </a:ext>
                  </a:extLst>
                </p14:cNvPr>
                <p14:cNvContentPartPr/>
                <p14:nvPr/>
              </p14:nvContentPartPr>
              <p14:xfrm>
                <a:off x="7361902" y="3002564"/>
                <a:ext cx="645480" cy="189000"/>
              </p14:xfrm>
            </p:contentPart>
          </mc:Choice>
          <mc:Fallback>
            <p:pic>
              <p:nvPicPr>
                <p:cNvPr id="155" name="Tinta 154">
                  <a:extLst>
                    <a:ext uri="{FF2B5EF4-FFF2-40B4-BE49-F238E27FC236}">
                      <a16:creationId xmlns:a16="http://schemas.microsoft.com/office/drawing/2014/main" id="{31CFD916-268A-46F7-9C00-D1FA9D4AD9C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357582" y="2998244"/>
                  <a:ext cx="654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6" name="Tinta 155">
                  <a:extLst>
                    <a:ext uri="{FF2B5EF4-FFF2-40B4-BE49-F238E27FC236}">
                      <a16:creationId xmlns:a16="http://schemas.microsoft.com/office/drawing/2014/main" id="{E82D4637-9D62-4823-9C28-9551D0E6E45A}"/>
                    </a:ext>
                  </a:extLst>
                </p14:cNvPr>
                <p14:cNvContentPartPr/>
                <p14:nvPr/>
              </p14:nvContentPartPr>
              <p14:xfrm>
                <a:off x="8030782" y="2942804"/>
                <a:ext cx="6120" cy="29880"/>
              </p14:xfrm>
            </p:contentPart>
          </mc:Choice>
          <mc:Fallback>
            <p:pic>
              <p:nvPicPr>
                <p:cNvPr id="156" name="Tinta 155">
                  <a:extLst>
                    <a:ext uri="{FF2B5EF4-FFF2-40B4-BE49-F238E27FC236}">
                      <a16:creationId xmlns:a16="http://schemas.microsoft.com/office/drawing/2014/main" id="{E82D4637-9D62-4823-9C28-9551D0E6E4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26462" y="2938484"/>
                  <a:ext cx="14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7" name="Tinta 156">
                  <a:extLst>
                    <a:ext uri="{FF2B5EF4-FFF2-40B4-BE49-F238E27FC236}">
                      <a16:creationId xmlns:a16="http://schemas.microsoft.com/office/drawing/2014/main" id="{66419019-6146-46E3-9AB8-2B127A49D347}"/>
                    </a:ext>
                  </a:extLst>
                </p14:cNvPr>
                <p14:cNvContentPartPr/>
                <p14:nvPr/>
              </p14:nvContentPartPr>
              <p14:xfrm>
                <a:off x="8052022" y="3047564"/>
                <a:ext cx="222840" cy="135720"/>
              </p14:xfrm>
            </p:contentPart>
          </mc:Choice>
          <mc:Fallback>
            <p:pic>
              <p:nvPicPr>
                <p:cNvPr id="157" name="Tinta 156">
                  <a:extLst>
                    <a:ext uri="{FF2B5EF4-FFF2-40B4-BE49-F238E27FC236}">
                      <a16:creationId xmlns:a16="http://schemas.microsoft.com/office/drawing/2014/main" id="{66419019-6146-46E3-9AB8-2B127A49D34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47702" y="3043244"/>
                  <a:ext cx="231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8" name="Tinta 157">
                  <a:extLst>
                    <a:ext uri="{FF2B5EF4-FFF2-40B4-BE49-F238E27FC236}">
                      <a16:creationId xmlns:a16="http://schemas.microsoft.com/office/drawing/2014/main" id="{903C81E0-DEAC-4B45-AFD9-49DC7D38FDB5}"/>
                    </a:ext>
                  </a:extLst>
                </p14:cNvPr>
                <p14:cNvContentPartPr/>
                <p14:nvPr/>
              </p14:nvContentPartPr>
              <p14:xfrm>
                <a:off x="8311582" y="3047924"/>
                <a:ext cx="122040" cy="99360"/>
              </p14:xfrm>
            </p:contentPart>
          </mc:Choice>
          <mc:Fallback>
            <p:pic>
              <p:nvPicPr>
                <p:cNvPr id="158" name="Tinta 157">
                  <a:extLst>
                    <a:ext uri="{FF2B5EF4-FFF2-40B4-BE49-F238E27FC236}">
                      <a16:creationId xmlns:a16="http://schemas.microsoft.com/office/drawing/2014/main" id="{903C81E0-DEAC-4B45-AFD9-49DC7D38FDB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07262" y="3043604"/>
                  <a:ext cx="130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9" name="Tinta 158">
                  <a:extLst>
                    <a:ext uri="{FF2B5EF4-FFF2-40B4-BE49-F238E27FC236}">
                      <a16:creationId xmlns:a16="http://schemas.microsoft.com/office/drawing/2014/main" id="{1A4422D0-92D0-4386-AFE9-ABC324DC1A18}"/>
                    </a:ext>
                  </a:extLst>
                </p14:cNvPr>
                <p14:cNvContentPartPr/>
                <p14:nvPr/>
              </p14:nvContentPartPr>
              <p14:xfrm>
                <a:off x="8441902" y="2872604"/>
                <a:ext cx="467280" cy="272880"/>
              </p14:xfrm>
            </p:contentPart>
          </mc:Choice>
          <mc:Fallback>
            <p:pic>
              <p:nvPicPr>
                <p:cNvPr id="159" name="Tinta 158">
                  <a:extLst>
                    <a:ext uri="{FF2B5EF4-FFF2-40B4-BE49-F238E27FC236}">
                      <a16:creationId xmlns:a16="http://schemas.microsoft.com/office/drawing/2014/main" id="{1A4422D0-92D0-4386-AFE9-ABC324DC1A1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37582" y="2868284"/>
                  <a:ext cx="475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Tinta 182">
                  <a:extLst>
                    <a:ext uri="{FF2B5EF4-FFF2-40B4-BE49-F238E27FC236}">
                      <a16:creationId xmlns:a16="http://schemas.microsoft.com/office/drawing/2014/main" id="{8AEE56DA-05B5-4020-A728-E9440538B0CE}"/>
                    </a:ext>
                  </a:extLst>
                </p14:cNvPr>
                <p14:cNvContentPartPr/>
                <p14:nvPr/>
              </p14:nvContentPartPr>
              <p14:xfrm>
                <a:off x="3678022" y="3526724"/>
                <a:ext cx="271440" cy="148320"/>
              </p14:xfrm>
            </p:contentPart>
          </mc:Choice>
          <mc:Fallback>
            <p:pic>
              <p:nvPicPr>
                <p:cNvPr id="183" name="Tinta 182">
                  <a:extLst>
                    <a:ext uri="{FF2B5EF4-FFF2-40B4-BE49-F238E27FC236}">
                      <a16:creationId xmlns:a16="http://schemas.microsoft.com/office/drawing/2014/main" id="{8AEE56DA-05B5-4020-A728-E9440538B0C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73702" y="3522404"/>
                  <a:ext cx="280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Tinta 183">
                  <a:extLst>
                    <a:ext uri="{FF2B5EF4-FFF2-40B4-BE49-F238E27FC236}">
                      <a16:creationId xmlns:a16="http://schemas.microsoft.com/office/drawing/2014/main" id="{BF95DEEC-F695-4DF7-86ED-3DC236BBC2BF}"/>
                    </a:ext>
                  </a:extLst>
                </p14:cNvPr>
                <p14:cNvContentPartPr/>
                <p14:nvPr/>
              </p14:nvContentPartPr>
              <p14:xfrm>
                <a:off x="3973222" y="3612764"/>
                <a:ext cx="80640" cy="101880"/>
              </p14:xfrm>
            </p:contentPart>
          </mc:Choice>
          <mc:Fallback>
            <p:pic>
              <p:nvPicPr>
                <p:cNvPr id="184" name="Tinta 183">
                  <a:extLst>
                    <a:ext uri="{FF2B5EF4-FFF2-40B4-BE49-F238E27FC236}">
                      <a16:creationId xmlns:a16="http://schemas.microsoft.com/office/drawing/2014/main" id="{BF95DEEC-F695-4DF7-86ED-3DC236BBC2B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968902" y="3608444"/>
                  <a:ext cx="89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Tinta 184">
                  <a:extLst>
                    <a:ext uri="{FF2B5EF4-FFF2-40B4-BE49-F238E27FC236}">
                      <a16:creationId xmlns:a16="http://schemas.microsoft.com/office/drawing/2014/main" id="{1DA8B5CD-BF18-422D-869F-A4FCEE445588}"/>
                    </a:ext>
                  </a:extLst>
                </p14:cNvPr>
                <p14:cNvContentPartPr/>
                <p14:nvPr/>
              </p14:nvContentPartPr>
              <p14:xfrm>
                <a:off x="4196422" y="3545084"/>
                <a:ext cx="361440" cy="190440"/>
              </p14:xfrm>
            </p:contentPart>
          </mc:Choice>
          <mc:Fallback>
            <p:pic>
              <p:nvPicPr>
                <p:cNvPr id="185" name="Tinta 184">
                  <a:extLst>
                    <a:ext uri="{FF2B5EF4-FFF2-40B4-BE49-F238E27FC236}">
                      <a16:creationId xmlns:a16="http://schemas.microsoft.com/office/drawing/2014/main" id="{1DA8B5CD-BF18-422D-869F-A4FCEE44558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92102" y="3540764"/>
                  <a:ext cx="370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Tinta 185">
                  <a:extLst>
                    <a:ext uri="{FF2B5EF4-FFF2-40B4-BE49-F238E27FC236}">
                      <a16:creationId xmlns:a16="http://schemas.microsoft.com/office/drawing/2014/main" id="{6DB7C17E-EBA1-42D7-BAFF-2032DB573CAF}"/>
                    </a:ext>
                  </a:extLst>
                </p14:cNvPr>
                <p14:cNvContentPartPr/>
                <p14:nvPr/>
              </p14:nvContentPartPr>
              <p14:xfrm>
                <a:off x="4565062" y="3524204"/>
                <a:ext cx="21600" cy="119520"/>
              </p14:xfrm>
            </p:contentPart>
          </mc:Choice>
          <mc:Fallback>
            <p:pic>
              <p:nvPicPr>
                <p:cNvPr id="186" name="Tinta 185">
                  <a:extLst>
                    <a:ext uri="{FF2B5EF4-FFF2-40B4-BE49-F238E27FC236}">
                      <a16:creationId xmlns:a16="http://schemas.microsoft.com/office/drawing/2014/main" id="{6DB7C17E-EBA1-42D7-BAFF-2032DB573CA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60742" y="3519884"/>
                  <a:ext cx="30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7" name="Tinta 186">
                  <a:extLst>
                    <a:ext uri="{FF2B5EF4-FFF2-40B4-BE49-F238E27FC236}">
                      <a16:creationId xmlns:a16="http://schemas.microsoft.com/office/drawing/2014/main" id="{70D5BAFA-52FA-4CBD-B891-3588FB403161}"/>
                    </a:ext>
                  </a:extLst>
                </p14:cNvPr>
                <p14:cNvContentPartPr/>
                <p14:nvPr/>
              </p14:nvContentPartPr>
              <p14:xfrm>
                <a:off x="4590622" y="3594764"/>
                <a:ext cx="72360" cy="116280"/>
              </p14:xfrm>
            </p:contentPart>
          </mc:Choice>
          <mc:Fallback>
            <p:pic>
              <p:nvPicPr>
                <p:cNvPr id="187" name="Tinta 186">
                  <a:extLst>
                    <a:ext uri="{FF2B5EF4-FFF2-40B4-BE49-F238E27FC236}">
                      <a16:creationId xmlns:a16="http://schemas.microsoft.com/office/drawing/2014/main" id="{70D5BAFA-52FA-4CBD-B891-3588FB40316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86302" y="3590444"/>
                  <a:ext cx="81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Tinta 188">
                  <a:extLst>
                    <a:ext uri="{FF2B5EF4-FFF2-40B4-BE49-F238E27FC236}">
                      <a16:creationId xmlns:a16="http://schemas.microsoft.com/office/drawing/2014/main" id="{906EB6F4-F8EA-4BB2-A22D-43A11C8E087A}"/>
                    </a:ext>
                  </a:extLst>
                </p14:cNvPr>
                <p14:cNvContentPartPr/>
                <p14:nvPr/>
              </p14:nvContentPartPr>
              <p14:xfrm>
                <a:off x="4761982" y="3606644"/>
                <a:ext cx="333000" cy="156960"/>
              </p14:xfrm>
            </p:contentPart>
          </mc:Choice>
          <mc:Fallback>
            <p:pic>
              <p:nvPicPr>
                <p:cNvPr id="189" name="Tinta 188">
                  <a:extLst>
                    <a:ext uri="{FF2B5EF4-FFF2-40B4-BE49-F238E27FC236}">
                      <a16:creationId xmlns:a16="http://schemas.microsoft.com/office/drawing/2014/main" id="{906EB6F4-F8EA-4BB2-A22D-43A11C8E087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57662" y="3602324"/>
                  <a:ext cx="341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0" name="Tinta 189">
                  <a:extLst>
                    <a:ext uri="{FF2B5EF4-FFF2-40B4-BE49-F238E27FC236}">
                      <a16:creationId xmlns:a16="http://schemas.microsoft.com/office/drawing/2014/main" id="{5B8BF107-2ABB-4CF6-9964-C33B1884B7BE}"/>
                    </a:ext>
                  </a:extLst>
                </p14:cNvPr>
                <p14:cNvContentPartPr/>
                <p14:nvPr/>
              </p14:nvContentPartPr>
              <p14:xfrm>
                <a:off x="5114782" y="3482084"/>
                <a:ext cx="12960" cy="231480"/>
              </p14:xfrm>
            </p:contentPart>
          </mc:Choice>
          <mc:Fallback>
            <p:pic>
              <p:nvPicPr>
                <p:cNvPr id="190" name="Tinta 189">
                  <a:extLst>
                    <a:ext uri="{FF2B5EF4-FFF2-40B4-BE49-F238E27FC236}">
                      <a16:creationId xmlns:a16="http://schemas.microsoft.com/office/drawing/2014/main" id="{5B8BF107-2ABB-4CF6-9964-C33B1884B7B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10462" y="3477764"/>
                  <a:ext cx="21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Tinta 190">
                  <a:extLst>
                    <a:ext uri="{FF2B5EF4-FFF2-40B4-BE49-F238E27FC236}">
                      <a16:creationId xmlns:a16="http://schemas.microsoft.com/office/drawing/2014/main" id="{10598D90-D19D-4DD5-97DF-D41704CFD272}"/>
                    </a:ext>
                  </a:extLst>
                </p14:cNvPr>
                <p14:cNvContentPartPr/>
                <p14:nvPr/>
              </p14:nvContentPartPr>
              <p14:xfrm>
                <a:off x="5089222" y="3588284"/>
                <a:ext cx="118440" cy="16200"/>
              </p14:xfrm>
            </p:contentPart>
          </mc:Choice>
          <mc:Fallback>
            <p:pic>
              <p:nvPicPr>
                <p:cNvPr id="191" name="Tinta 190">
                  <a:extLst>
                    <a:ext uri="{FF2B5EF4-FFF2-40B4-BE49-F238E27FC236}">
                      <a16:creationId xmlns:a16="http://schemas.microsoft.com/office/drawing/2014/main" id="{10598D90-D19D-4DD5-97DF-D41704CFD27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84902" y="3583964"/>
                  <a:ext cx="127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Tinta 191">
                  <a:extLst>
                    <a:ext uri="{FF2B5EF4-FFF2-40B4-BE49-F238E27FC236}">
                      <a16:creationId xmlns:a16="http://schemas.microsoft.com/office/drawing/2014/main" id="{87258ABA-6EFB-47EE-B7EF-AAB60AF550DD}"/>
                    </a:ext>
                  </a:extLst>
                </p14:cNvPr>
                <p14:cNvContentPartPr/>
                <p14:nvPr/>
              </p14:nvContentPartPr>
              <p14:xfrm>
                <a:off x="5149342" y="3626444"/>
                <a:ext cx="150840" cy="91440"/>
              </p14:xfrm>
            </p:contentPart>
          </mc:Choice>
          <mc:Fallback>
            <p:pic>
              <p:nvPicPr>
                <p:cNvPr id="192" name="Tinta 191">
                  <a:extLst>
                    <a:ext uri="{FF2B5EF4-FFF2-40B4-BE49-F238E27FC236}">
                      <a16:creationId xmlns:a16="http://schemas.microsoft.com/office/drawing/2014/main" id="{87258ABA-6EFB-47EE-B7EF-AAB60AF550D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145022" y="3622124"/>
                  <a:ext cx="159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Tinta 192">
                  <a:extLst>
                    <a:ext uri="{FF2B5EF4-FFF2-40B4-BE49-F238E27FC236}">
                      <a16:creationId xmlns:a16="http://schemas.microsoft.com/office/drawing/2014/main" id="{7E01DDB2-93D6-48B5-933C-E722CB53E567}"/>
                    </a:ext>
                  </a:extLst>
                </p14:cNvPr>
                <p14:cNvContentPartPr/>
                <p14:nvPr/>
              </p14:nvContentPartPr>
              <p14:xfrm>
                <a:off x="5332582" y="3576764"/>
                <a:ext cx="3240" cy="40320"/>
              </p14:xfrm>
            </p:contentPart>
          </mc:Choice>
          <mc:Fallback>
            <p:pic>
              <p:nvPicPr>
                <p:cNvPr id="193" name="Tinta 192">
                  <a:extLst>
                    <a:ext uri="{FF2B5EF4-FFF2-40B4-BE49-F238E27FC236}">
                      <a16:creationId xmlns:a16="http://schemas.microsoft.com/office/drawing/2014/main" id="{7E01DDB2-93D6-48B5-933C-E722CB53E56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28262" y="3572444"/>
                  <a:ext cx="11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Tinta 193">
                  <a:extLst>
                    <a:ext uri="{FF2B5EF4-FFF2-40B4-BE49-F238E27FC236}">
                      <a16:creationId xmlns:a16="http://schemas.microsoft.com/office/drawing/2014/main" id="{551E4A7F-A695-405B-BAFB-A9C458191038}"/>
                    </a:ext>
                  </a:extLst>
                </p14:cNvPr>
                <p14:cNvContentPartPr/>
                <p14:nvPr/>
              </p14:nvContentPartPr>
              <p14:xfrm>
                <a:off x="5323582" y="3631124"/>
                <a:ext cx="105840" cy="107640"/>
              </p14:xfrm>
            </p:contentPart>
          </mc:Choice>
          <mc:Fallback>
            <p:pic>
              <p:nvPicPr>
                <p:cNvPr id="194" name="Tinta 193">
                  <a:extLst>
                    <a:ext uri="{FF2B5EF4-FFF2-40B4-BE49-F238E27FC236}">
                      <a16:creationId xmlns:a16="http://schemas.microsoft.com/office/drawing/2014/main" id="{551E4A7F-A695-405B-BAFB-A9C45819103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19262" y="3626804"/>
                  <a:ext cx="114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Tinta 194">
                  <a:extLst>
                    <a:ext uri="{FF2B5EF4-FFF2-40B4-BE49-F238E27FC236}">
                      <a16:creationId xmlns:a16="http://schemas.microsoft.com/office/drawing/2014/main" id="{2DAACEC4-5B41-4BE1-8331-F23DA6C5C290}"/>
                    </a:ext>
                  </a:extLst>
                </p14:cNvPr>
                <p14:cNvContentPartPr/>
                <p14:nvPr/>
              </p14:nvContentPartPr>
              <p14:xfrm>
                <a:off x="5516182" y="3550484"/>
                <a:ext cx="70200" cy="232200"/>
              </p14:xfrm>
            </p:contentPart>
          </mc:Choice>
          <mc:Fallback>
            <p:pic>
              <p:nvPicPr>
                <p:cNvPr id="195" name="Tinta 194">
                  <a:extLst>
                    <a:ext uri="{FF2B5EF4-FFF2-40B4-BE49-F238E27FC236}">
                      <a16:creationId xmlns:a16="http://schemas.microsoft.com/office/drawing/2014/main" id="{2DAACEC4-5B41-4BE1-8331-F23DA6C5C29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11862" y="3546164"/>
                  <a:ext cx="78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Tinta 195">
                  <a:extLst>
                    <a:ext uri="{FF2B5EF4-FFF2-40B4-BE49-F238E27FC236}">
                      <a16:creationId xmlns:a16="http://schemas.microsoft.com/office/drawing/2014/main" id="{F9856C93-E05C-4DD6-BE6F-2068177E426B}"/>
                    </a:ext>
                  </a:extLst>
                </p14:cNvPr>
                <p14:cNvContentPartPr/>
                <p14:nvPr/>
              </p14:nvContentPartPr>
              <p14:xfrm>
                <a:off x="5626342" y="3662084"/>
                <a:ext cx="248400" cy="107280"/>
              </p14:xfrm>
            </p:contentPart>
          </mc:Choice>
          <mc:Fallback>
            <p:pic>
              <p:nvPicPr>
                <p:cNvPr id="196" name="Tinta 195">
                  <a:extLst>
                    <a:ext uri="{FF2B5EF4-FFF2-40B4-BE49-F238E27FC236}">
                      <a16:creationId xmlns:a16="http://schemas.microsoft.com/office/drawing/2014/main" id="{F9856C93-E05C-4DD6-BE6F-2068177E426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22022" y="3657764"/>
                  <a:ext cx="257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Tinta 196">
                  <a:extLst>
                    <a:ext uri="{FF2B5EF4-FFF2-40B4-BE49-F238E27FC236}">
                      <a16:creationId xmlns:a16="http://schemas.microsoft.com/office/drawing/2014/main" id="{E4ABA199-41F8-41FB-B3AC-85338E312DE4}"/>
                    </a:ext>
                  </a:extLst>
                </p14:cNvPr>
                <p14:cNvContentPartPr/>
                <p14:nvPr/>
              </p14:nvContentPartPr>
              <p14:xfrm>
                <a:off x="6008662" y="3575684"/>
                <a:ext cx="132840" cy="171360"/>
              </p14:xfrm>
            </p:contentPart>
          </mc:Choice>
          <mc:Fallback>
            <p:pic>
              <p:nvPicPr>
                <p:cNvPr id="197" name="Tinta 196">
                  <a:extLst>
                    <a:ext uri="{FF2B5EF4-FFF2-40B4-BE49-F238E27FC236}">
                      <a16:creationId xmlns:a16="http://schemas.microsoft.com/office/drawing/2014/main" id="{E4ABA199-41F8-41FB-B3AC-85338E312DE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04342" y="3571364"/>
                  <a:ext cx="141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Tinta 197">
                  <a:extLst>
                    <a:ext uri="{FF2B5EF4-FFF2-40B4-BE49-F238E27FC236}">
                      <a16:creationId xmlns:a16="http://schemas.microsoft.com/office/drawing/2014/main" id="{BE8515B1-D4A2-45F8-80B9-6E87971AED90}"/>
                    </a:ext>
                  </a:extLst>
                </p14:cNvPr>
                <p14:cNvContentPartPr/>
                <p14:nvPr/>
              </p14:nvContentPartPr>
              <p14:xfrm>
                <a:off x="6196582" y="3610604"/>
                <a:ext cx="9360" cy="46080"/>
              </p14:xfrm>
            </p:contentPart>
          </mc:Choice>
          <mc:Fallback>
            <p:pic>
              <p:nvPicPr>
                <p:cNvPr id="198" name="Tinta 197">
                  <a:extLst>
                    <a:ext uri="{FF2B5EF4-FFF2-40B4-BE49-F238E27FC236}">
                      <a16:creationId xmlns:a16="http://schemas.microsoft.com/office/drawing/2014/main" id="{BE8515B1-D4A2-45F8-80B9-6E87971AED9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92262" y="3606284"/>
                  <a:ext cx="18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Tinta 198">
                  <a:extLst>
                    <a:ext uri="{FF2B5EF4-FFF2-40B4-BE49-F238E27FC236}">
                      <a16:creationId xmlns:a16="http://schemas.microsoft.com/office/drawing/2014/main" id="{39411C84-5E98-479E-9239-D46939E08DDA}"/>
                    </a:ext>
                  </a:extLst>
                </p14:cNvPr>
                <p14:cNvContentPartPr/>
                <p14:nvPr/>
              </p14:nvContentPartPr>
              <p14:xfrm>
                <a:off x="6195862" y="3682964"/>
                <a:ext cx="73080" cy="264240"/>
              </p14:xfrm>
            </p:contentPart>
          </mc:Choice>
          <mc:Fallback>
            <p:pic>
              <p:nvPicPr>
                <p:cNvPr id="199" name="Tinta 198">
                  <a:extLst>
                    <a:ext uri="{FF2B5EF4-FFF2-40B4-BE49-F238E27FC236}">
                      <a16:creationId xmlns:a16="http://schemas.microsoft.com/office/drawing/2014/main" id="{39411C84-5E98-479E-9239-D46939E08DD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91542" y="3678644"/>
                  <a:ext cx="81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Tinta 199">
                  <a:extLst>
                    <a:ext uri="{FF2B5EF4-FFF2-40B4-BE49-F238E27FC236}">
                      <a16:creationId xmlns:a16="http://schemas.microsoft.com/office/drawing/2014/main" id="{0667305A-A795-4DB4-AC71-7452F29723B9}"/>
                    </a:ext>
                  </a:extLst>
                </p14:cNvPr>
                <p14:cNvContentPartPr/>
                <p14:nvPr/>
              </p14:nvContentPartPr>
              <p14:xfrm>
                <a:off x="6321502" y="3684044"/>
                <a:ext cx="193320" cy="126720"/>
              </p14:xfrm>
            </p:contentPart>
          </mc:Choice>
          <mc:Fallback>
            <p:pic>
              <p:nvPicPr>
                <p:cNvPr id="200" name="Tinta 199">
                  <a:extLst>
                    <a:ext uri="{FF2B5EF4-FFF2-40B4-BE49-F238E27FC236}">
                      <a16:creationId xmlns:a16="http://schemas.microsoft.com/office/drawing/2014/main" id="{0667305A-A795-4DB4-AC71-7452F29723B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17182" y="3679724"/>
                  <a:ext cx="201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Tinta 200">
                  <a:extLst>
                    <a:ext uri="{FF2B5EF4-FFF2-40B4-BE49-F238E27FC236}">
                      <a16:creationId xmlns:a16="http://schemas.microsoft.com/office/drawing/2014/main" id="{662F3C91-5229-40B7-9EAC-8C50B74CBB76}"/>
                    </a:ext>
                  </a:extLst>
                </p14:cNvPr>
                <p14:cNvContentPartPr/>
                <p14:nvPr/>
              </p14:nvContentPartPr>
              <p14:xfrm>
                <a:off x="6570262" y="3520964"/>
                <a:ext cx="82080" cy="316080"/>
              </p14:xfrm>
            </p:contentPart>
          </mc:Choice>
          <mc:Fallback>
            <p:pic>
              <p:nvPicPr>
                <p:cNvPr id="201" name="Tinta 200">
                  <a:extLst>
                    <a:ext uri="{FF2B5EF4-FFF2-40B4-BE49-F238E27FC236}">
                      <a16:creationId xmlns:a16="http://schemas.microsoft.com/office/drawing/2014/main" id="{662F3C91-5229-40B7-9EAC-8C50B74CBB7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65942" y="3516644"/>
                  <a:ext cx="907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Tinta 201">
                  <a:extLst>
                    <a:ext uri="{FF2B5EF4-FFF2-40B4-BE49-F238E27FC236}">
                      <a16:creationId xmlns:a16="http://schemas.microsoft.com/office/drawing/2014/main" id="{96DE7466-9417-4190-849C-2263494A6D81}"/>
                    </a:ext>
                  </a:extLst>
                </p14:cNvPr>
                <p14:cNvContentPartPr/>
                <p14:nvPr/>
              </p14:nvContentPartPr>
              <p14:xfrm>
                <a:off x="6723982" y="3561284"/>
                <a:ext cx="213120" cy="243000"/>
              </p14:xfrm>
            </p:contentPart>
          </mc:Choice>
          <mc:Fallback>
            <p:pic>
              <p:nvPicPr>
                <p:cNvPr id="202" name="Tinta 201">
                  <a:extLst>
                    <a:ext uri="{FF2B5EF4-FFF2-40B4-BE49-F238E27FC236}">
                      <a16:creationId xmlns:a16="http://schemas.microsoft.com/office/drawing/2014/main" id="{96DE7466-9417-4190-849C-2263494A6D8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19662" y="3556964"/>
                  <a:ext cx="221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Tinta 202">
                  <a:extLst>
                    <a:ext uri="{FF2B5EF4-FFF2-40B4-BE49-F238E27FC236}">
                      <a16:creationId xmlns:a16="http://schemas.microsoft.com/office/drawing/2014/main" id="{287D78BF-47C6-44E3-BEA3-FBF4E287409F}"/>
                    </a:ext>
                  </a:extLst>
                </p14:cNvPr>
                <p14:cNvContentPartPr/>
                <p14:nvPr/>
              </p14:nvContentPartPr>
              <p14:xfrm>
                <a:off x="6977062" y="3632924"/>
                <a:ext cx="12960" cy="40320"/>
              </p14:xfrm>
            </p:contentPart>
          </mc:Choice>
          <mc:Fallback>
            <p:pic>
              <p:nvPicPr>
                <p:cNvPr id="203" name="Tinta 202">
                  <a:extLst>
                    <a:ext uri="{FF2B5EF4-FFF2-40B4-BE49-F238E27FC236}">
                      <a16:creationId xmlns:a16="http://schemas.microsoft.com/office/drawing/2014/main" id="{287D78BF-47C6-44E3-BEA3-FBF4E287409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72742" y="3628604"/>
                  <a:ext cx="21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Tinta 203">
                  <a:extLst>
                    <a:ext uri="{FF2B5EF4-FFF2-40B4-BE49-F238E27FC236}">
                      <a16:creationId xmlns:a16="http://schemas.microsoft.com/office/drawing/2014/main" id="{6C459848-9ED3-407D-B797-6F139598175F}"/>
                    </a:ext>
                  </a:extLst>
                </p14:cNvPr>
                <p14:cNvContentPartPr/>
                <p14:nvPr/>
              </p14:nvContentPartPr>
              <p14:xfrm>
                <a:off x="6986782" y="3563804"/>
                <a:ext cx="508320" cy="361080"/>
              </p14:xfrm>
            </p:contentPart>
          </mc:Choice>
          <mc:Fallback>
            <p:pic>
              <p:nvPicPr>
                <p:cNvPr id="204" name="Tinta 203">
                  <a:extLst>
                    <a:ext uri="{FF2B5EF4-FFF2-40B4-BE49-F238E27FC236}">
                      <a16:creationId xmlns:a16="http://schemas.microsoft.com/office/drawing/2014/main" id="{6C459848-9ED3-407D-B797-6F13959817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82462" y="3559484"/>
                  <a:ext cx="516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Tinta 204">
                  <a:extLst>
                    <a:ext uri="{FF2B5EF4-FFF2-40B4-BE49-F238E27FC236}">
                      <a16:creationId xmlns:a16="http://schemas.microsoft.com/office/drawing/2014/main" id="{33745CED-072E-4189-AA73-3739E9D3496E}"/>
                    </a:ext>
                  </a:extLst>
                </p14:cNvPr>
                <p14:cNvContentPartPr/>
                <p14:nvPr/>
              </p14:nvContentPartPr>
              <p14:xfrm>
                <a:off x="7553062" y="3456164"/>
                <a:ext cx="37080" cy="322200"/>
              </p14:xfrm>
            </p:contentPart>
          </mc:Choice>
          <mc:Fallback>
            <p:pic>
              <p:nvPicPr>
                <p:cNvPr id="205" name="Tinta 204">
                  <a:extLst>
                    <a:ext uri="{FF2B5EF4-FFF2-40B4-BE49-F238E27FC236}">
                      <a16:creationId xmlns:a16="http://schemas.microsoft.com/office/drawing/2014/main" id="{33745CED-072E-4189-AA73-3739E9D3496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548742" y="3451844"/>
                  <a:ext cx="457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Tinta 205">
                  <a:extLst>
                    <a:ext uri="{FF2B5EF4-FFF2-40B4-BE49-F238E27FC236}">
                      <a16:creationId xmlns:a16="http://schemas.microsoft.com/office/drawing/2014/main" id="{2A9CAD6F-552C-4122-9146-7245DB323941}"/>
                    </a:ext>
                  </a:extLst>
                </p14:cNvPr>
                <p14:cNvContentPartPr/>
                <p14:nvPr/>
              </p14:nvContentPartPr>
              <p14:xfrm>
                <a:off x="7505182" y="3592964"/>
                <a:ext cx="198000" cy="43560"/>
              </p14:xfrm>
            </p:contentPart>
          </mc:Choice>
          <mc:Fallback>
            <p:pic>
              <p:nvPicPr>
                <p:cNvPr id="206" name="Tinta 205">
                  <a:extLst>
                    <a:ext uri="{FF2B5EF4-FFF2-40B4-BE49-F238E27FC236}">
                      <a16:creationId xmlns:a16="http://schemas.microsoft.com/office/drawing/2014/main" id="{2A9CAD6F-552C-4122-9146-7245DB32394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500862" y="3588644"/>
                  <a:ext cx="206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7" name="Tinta 206">
                  <a:extLst>
                    <a:ext uri="{FF2B5EF4-FFF2-40B4-BE49-F238E27FC236}">
                      <a16:creationId xmlns:a16="http://schemas.microsoft.com/office/drawing/2014/main" id="{8FED52BA-31F1-4796-BC4D-25742FF4699D}"/>
                    </a:ext>
                  </a:extLst>
                </p14:cNvPr>
                <p14:cNvContentPartPr/>
                <p14:nvPr/>
              </p14:nvContentPartPr>
              <p14:xfrm>
                <a:off x="7618582" y="3665324"/>
                <a:ext cx="187560" cy="147240"/>
              </p14:xfrm>
            </p:contentPart>
          </mc:Choice>
          <mc:Fallback>
            <p:pic>
              <p:nvPicPr>
                <p:cNvPr id="207" name="Tinta 206">
                  <a:extLst>
                    <a:ext uri="{FF2B5EF4-FFF2-40B4-BE49-F238E27FC236}">
                      <a16:creationId xmlns:a16="http://schemas.microsoft.com/office/drawing/2014/main" id="{8FED52BA-31F1-4796-BC4D-25742FF4699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614262" y="3661004"/>
                  <a:ext cx="1962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Agrupar 220">
            <a:extLst>
              <a:ext uri="{FF2B5EF4-FFF2-40B4-BE49-F238E27FC236}">
                <a16:creationId xmlns:a16="http://schemas.microsoft.com/office/drawing/2014/main" id="{55494301-088A-4E59-A4B0-C2C54E5C3764}"/>
              </a:ext>
            </a:extLst>
          </p:cNvPr>
          <p:cNvGrpSpPr/>
          <p:nvPr/>
        </p:nvGrpSpPr>
        <p:grpSpPr>
          <a:xfrm>
            <a:off x="6516262" y="5194964"/>
            <a:ext cx="1938240" cy="577440"/>
            <a:chOff x="6516262" y="5194964"/>
            <a:chExt cx="193824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9" name="Tinta 208">
                  <a:extLst>
                    <a:ext uri="{FF2B5EF4-FFF2-40B4-BE49-F238E27FC236}">
                      <a16:creationId xmlns:a16="http://schemas.microsoft.com/office/drawing/2014/main" id="{1A0DA824-B879-47E2-8EA5-41BF23C29784}"/>
                    </a:ext>
                  </a:extLst>
                </p14:cNvPr>
                <p14:cNvContentPartPr/>
                <p14:nvPr/>
              </p14:nvContentPartPr>
              <p14:xfrm>
                <a:off x="6669622" y="5259764"/>
                <a:ext cx="60120" cy="75600"/>
              </p14:xfrm>
            </p:contentPart>
          </mc:Choice>
          <mc:Fallback>
            <p:pic>
              <p:nvPicPr>
                <p:cNvPr id="209" name="Tinta 208">
                  <a:extLst>
                    <a:ext uri="{FF2B5EF4-FFF2-40B4-BE49-F238E27FC236}">
                      <a16:creationId xmlns:a16="http://schemas.microsoft.com/office/drawing/2014/main" id="{1A0DA824-B879-47E2-8EA5-41BF23C2978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65302" y="5255444"/>
                  <a:ext cx="68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0" name="Tinta 209">
                  <a:extLst>
                    <a:ext uri="{FF2B5EF4-FFF2-40B4-BE49-F238E27FC236}">
                      <a16:creationId xmlns:a16="http://schemas.microsoft.com/office/drawing/2014/main" id="{A483C0CC-8B59-41EB-8672-94B51BF5BA86}"/>
                    </a:ext>
                  </a:extLst>
                </p14:cNvPr>
                <p14:cNvContentPartPr/>
                <p14:nvPr/>
              </p14:nvContentPartPr>
              <p14:xfrm>
                <a:off x="6715702" y="5212244"/>
                <a:ext cx="68040" cy="92520"/>
              </p14:xfrm>
            </p:contentPart>
          </mc:Choice>
          <mc:Fallback>
            <p:pic>
              <p:nvPicPr>
                <p:cNvPr id="210" name="Tinta 209">
                  <a:extLst>
                    <a:ext uri="{FF2B5EF4-FFF2-40B4-BE49-F238E27FC236}">
                      <a16:creationId xmlns:a16="http://schemas.microsoft.com/office/drawing/2014/main" id="{A483C0CC-8B59-41EB-8672-94B51BF5BA8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11382" y="5207924"/>
                  <a:ext cx="76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1" name="Tinta 210">
                  <a:extLst>
                    <a:ext uri="{FF2B5EF4-FFF2-40B4-BE49-F238E27FC236}">
                      <a16:creationId xmlns:a16="http://schemas.microsoft.com/office/drawing/2014/main" id="{E9F81937-E8BE-418D-A972-98F024978E27}"/>
                    </a:ext>
                  </a:extLst>
                </p14:cNvPr>
                <p14:cNvContentPartPr/>
                <p14:nvPr/>
              </p14:nvContentPartPr>
              <p14:xfrm>
                <a:off x="6783022" y="5218364"/>
                <a:ext cx="1347840" cy="27000"/>
              </p14:xfrm>
            </p:contentPart>
          </mc:Choice>
          <mc:Fallback>
            <p:pic>
              <p:nvPicPr>
                <p:cNvPr id="211" name="Tinta 210">
                  <a:extLst>
                    <a:ext uri="{FF2B5EF4-FFF2-40B4-BE49-F238E27FC236}">
                      <a16:creationId xmlns:a16="http://schemas.microsoft.com/office/drawing/2014/main" id="{E9F81937-E8BE-418D-A972-98F024978E2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78702" y="5214044"/>
                  <a:ext cx="1356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3" name="Tinta 212">
                  <a:extLst>
                    <a:ext uri="{FF2B5EF4-FFF2-40B4-BE49-F238E27FC236}">
                      <a16:creationId xmlns:a16="http://schemas.microsoft.com/office/drawing/2014/main" id="{6F64FE10-5EE4-4CE7-92B4-6C6DED67DA74}"/>
                    </a:ext>
                  </a:extLst>
                </p14:cNvPr>
                <p14:cNvContentPartPr/>
                <p14:nvPr/>
              </p14:nvContentPartPr>
              <p14:xfrm>
                <a:off x="6705262" y="5309084"/>
                <a:ext cx="1580760" cy="201960"/>
              </p14:xfrm>
            </p:contentPart>
          </mc:Choice>
          <mc:Fallback>
            <p:pic>
              <p:nvPicPr>
                <p:cNvPr id="213" name="Tinta 212">
                  <a:extLst>
                    <a:ext uri="{FF2B5EF4-FFF2-40B4-BE49-F238E27FC236}">
                      <a16:creationId xmlns:a16="http://schemas.microsoft.com/office/drawing/2014/main" id="{6F64FE10-5EE4-4CE7-92B4-6C6DED67DA7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00942" y="5304764"/>
                  <a:ext cx="1589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Tinta 213">
                  <a:extLst>
                    <a:ext uri="{FF2B5EF4-FFF2-40B4-BE49-F238E27FC236}">
                      <a16:creationId xmlns:a16="http://schemas.microsoft.com/office/drawing/2014/main" id="{EA213A85-7347-41B2-857A-697B7C80CEEC}"/>
                    </a:ext>
                  </a:extLst>
                </p14:cNvPr>
                <p14:cNvContentPartPr/>
                <p14:nvPr/>
              </p14:nvContentPartPr>
              <p14:xfrm>
                <a:off x="6516262" y="5545604"/>
                <a:ext cx="160560" cy="136440"/>
              </p14:xfrm>
            </p:contentPart>
          </mc:Choice>
          <mc:Fallback>
            <p:pic>
              <p:nvPicPr>
                <p:cNvPr id="214" name="Tinta 213">
                  <a:extLst>
                    <a:ext uri="{FF2B5EF4-FFF2-40B4-BE49-F238E27FC236}">
                      <a16:creationId xmlns:a16="http://schemas.microsoft.com/office/drawing/2014/main" id="{EA213A85-7347-41B2-857A-697B7C80CEE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1942" y="5541284"/>
                  <a:ext cx="169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Tinta 214">
                  <a:extLst>
                    <a:ext uri="{FF2B5EF4-FFF2-40B4-BE49-F238E27FC236}">
                      <a16:creationId xmlns:a16="http://schemas.microsoft.com/office/drawing/2014/main" id="{1AC01C52-35CD-45E1-9E60-89C1837A015B}"/>
                    </a:ext>
                  </a:extLst>
                </p14:cNvPr>
                <p14:cNvContentPartPr/>
                <p14:nvPr/>
              </p14:nvContentPartPr>
              <p14:xfrm>
                <a:off x="6630742" y="5603924"/>
                <a:ext cx="84600" cy="86400"/>
              </p14:xfrm>
            </p:contentPart>
          </mc:Choice>
          <mc:Fallback>
            <p:pic>
              <p:nvPicPr>
                <p:cNvPr id="215" name="Tinta 214">
                  <a:extLst>
                    <a:ext uri="{FF2B5EF4-FFF2-40B4-BE49-F238E27FC236}">
                      <a16:creationId xmlns:a16="http://schemas.microsoft.com/office/drawing/2014/main" id="{1AC01C52-35CD-45E1-9E60-89C1837A015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626422" y="5599604"/>
                  <a:ext cx="93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Tinta 215">
                  <a:extLst>
                    <a:ext uri="{FF2B5EF4-FFF2-40B4-BE49-F238E27FC236}">
                      <a16:creationId xmlns:a16="http://schemas.microsoft.com/office/drawing/2014/main" id="{45CC330A-1DD2-429B-9FA2-EE396CDD1DC2}"/>
                    </a:ext>
                  </a:extLst>
                </p14:cNvPr>
                <p14:cNvContentPartPr/>
                <p14:nvPr/>
              </p14:nvContentPartPr>
              <p14:xfrm>
                <a:off x="6772222" y="5619764"/>
                <a:ext cx="87840" cy="96840"/>
              </p14:xfrm>
            </p:contentPart>
          </mc:Choice>
          <mc:Fallback>
            <p:pic>
              <p:nvPicPr>
                <p:cNvPr id="216" name="Tinta 215">
                  <a:extLst>
                    <a:ext uri="{FF2B5EF4-FFF2-40B4-BE49-F238E27FC236}">
                      <a16:creationId xmlns:a16="http://schemas.microsoft.com/office/drawing/2014/main" id="{45CC330A-1DD2-429B-9FA2-EE396CDD1DC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67902" y="5615444"/>
                  <a:ext cx="96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Tinta 216">
                  <a:extLst>
                    <a:ext uri="{FF2B5EF4-FFF2-40B4-BE49-F238E27FC236}">
                      <a16:creationId xmlns:a16="http://schemas.microsoft.com/office/drawing/2014/main" id="{381F7821-A9DA-415A-A62C-020D4BFFA253}"/>
                    </a:ext>
                  </a:extLst>
                </p14:cNvPr>
                <p14:cNvContentPartPr/>
                <p14:nvPr/>
              </p14:nvContentPartPr>
              <p14:xfrm>
                <a:off x="6916942" y="5567924"/>
                <a:ext cx="66960" cy="54720"/>
              </p14:xfrm>
            </p:contentPart>
          </mc:Choice>
          <mc:Fallback>
            <p:pic>
              <p:nvPicPr>
                <p:cNvPr id="217" name="Tinta 216">
                  <a:extLst>
                    <a:ext uri="{FF2B5EF4-FFF2-40B4-BE49-F238E27FC236}">
                      <a16:creationId xmlns:a16="http://schemas.microsoft.com/office/drawing/2014/main" id="{381F7821-A9DA-415A-A62C-020D4BFFA25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912622" y="5563604"/>
                  <a:ext cx="75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8" name="Tinta 217">
                  <a:extLst>
                    <a:ext uri="{FF2B5EF4-FFF2-40B4-BE49-F238E27FC236}">
                      <a16:creationId xmlns:a16="http://schemas.microsoft.com/office/drawing/2014/main" id="{8FACF127-8E34-4BEB-8F93-8B80BA2E4801}"/>
                    </a:ext>
                  </a:extLst>
                </p14:cNvPr>
                <p14:cNvContentPartPr/>
                <p14:nvPr/>
              </p14:nvContentPartPr>
              <p14:xfrm>
                <a:off x="7064182" y="5587724"/>
                <a:ext cx="181080" cy="184680"/>
              </p14:xfrm>
            </p:contentPart>
          </mc:Choice>
          <mc:Fallback>
            <p:pic>
              <p:nvPicPr>
                <p:cNvPr id="218" name="Tinta 217">
                  <a:extLst>
                    <a:ext uri="{FF2B5EF4-FFF2-40B4-BE49-F238E27FC236}">
                      <a16:creationId xmlns:a16="http://schemas.microsoft.com/office/drawing/2014/main" id="{8FACF127-8E34-4BEB-8F93-8B80BA2E480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059862" y="5583404"/>
                  <a:ext cx="189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9" name="Tinta 218">
                  <a:extLst>
                    <a:ext uri="{FF2B5EF4-FFF2-40B4-BE49-F238E27FC236}">
                      <a16:creationId xmlns:a16="http://schemas.microsoft.com/office/drawing/2014/main" id="{04E77A0B-2C86-47A5-A6C2-DF2D395AA237}"/>
                    </a:ext>
                  </a:extLst>
                </p14:cNvPr>
                <p14:cNvContentPartPr/>
                <p14:nvPr/>
              </p14:nvContentPartPr>
              <p14:xfrm>
                <a:off x="8124382" y="5194964"/>
                <a:ext cx="221760" cy="18720"/>
              </p14:xfrm>
            </p:contentPart>
          </mc:Choice>
          <mc:Fallback>
            <p:pic>
              <p:nvPicPr>
                <p:cNvPr id="219" name="Tinta 218">
                  <a:extLst>
                    <a:ext uri="{FF2B5EF4-FFF2-40B4-BE49-F238E27FC236}">
                      <a16:creationId xmlns:a16="http://schemas.microsoft.com/office/drawing/2014/main" id="{04E77A0B-2C86-47A5-A6C2-DF2D395AA23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20062" y="5190644"/>
                  <a:ext cx="230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0" name="Tinta 219">
                  <a:extLst>
                    <a:ext uri="{FF2B5EF4-FFF2-40B4-BE49-F238E27FC236}">
                      <a16:creationId xmlns:a16="http://schemas.microsoft.com/office/drawing/2014/main" id="{04F2E91A-1ACF-4A83-A7D8-6932AF2AA86A}"/>
                    </a:ext>
                  </a:extLst>
                </p14:cNvPr>
                <p14:cNvContentPartPr/>
                <p14:nvPr/>
              </p14:nvContentPartPr>
              <p14:xfrm>
                <a:off x="8245342" y="5483324"/>
                <a:ext cx="209160" cy="14040"/>
              </p14:xfrm>
            </p:contentPart>
          </mc:Choice>
          <mc:Fallback>
            <p:pic>
              <p:nvPicPr>
                <p:cNvPr id="220" name="Tinta 219">
                  <a:extLst>
                    <a:ext uri="{FF2B5EF4-FFF2-40B4-BE49-F238E27FC236}">
                      <a16:creationId xmlns:a16="http://schemas.microsoft.com/office/drawing/2014/main" id="{04F2E91A-1ACF-4A83-A7D8-6932AF2AA86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41022" y="5479004"/>
                  <a:ext cx="2178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Agrupar 227">
            <a:extLst>
              <a:ext uri="{FF2B5EF4-FFF2-40B4-BE49-F238E27FC236}">
                <a16:creationId xmlns:a16="http://schemas.microsoft.com/office/drawing/2014/main" id="{F8AEF28C-C288-4EC1-B8E3-694A7B405479}"/>
              </a:ext>
            </a:extLst>
          </p:cNvPr>
          <p:cNvGrpSpPr/>
          <p:nvPr/>
        </p:nvGrpSpPr>
        <p:grpSpPr>
          <a:xfrm>
            <a:off x="8234542" y="5629484"/>
            <a:ext cx="478440" cy="193320"/>
            <a:chOff x="8234542" y="5629484"/>
            <a:chExt cx="4784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2" name="Tinta 221">
                  <a:extLst>
                    <a:ext uri="{FF2B5EF4-FFF2-40B4-BE49-F238E27FC236}">
                      <a16:creationId xmlns:a16="http://schemas.microsoft.com/office/drawing/2014/main" id="{8969AF4A-AA98-411F-9997-6141AE33BF33}"/>
                    </a:ext>
                  </a:extLst>
                </p14:cNvPr>
                <p14:cNvContentPartPr/>
                <p14:nvPr/>
              </p14:nvContentPartPr>
              <p14:xfrm>
                <a:off x="8234542" y="5659364"/>
                <a:ext cx="110520" cy="118080"/>
              </p14:xfrm>
            </p:contentPart>
          </mc:Choice>
          <mc:Fallback>
            <p:pic>
              <p:nvPicPr>
                <p:cNvPr id="222" name="Tinta 221">
                  <a:extLst>
                    <a:ext uri="{FF2B5EF4-FFF2-40B4-BE49-F238E27FC236}">
                      <a16:creationId xmlns:a16="http://schemas.microsoft.com/office/drawing/2014/main" id="{8969AF4A-AA98-411F-9997-6141AE33BF3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30222" y="5655044"/>
                  <a:ext cx="119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3" name="Tinta 222">
                  <a:extLst>
                    <a:ext uri="{FF2B5EF4-FFF2-40B4-BE49-F238E27FC236}">
                      <a16:creationId xmlns:a16="http://schemas.microsoft.com/office/drawing/2014/main" id="{D304381A-E81D-4875-8AD3-4935E59E00F5}"/>
                    </a:ext>
                  </a:extLst>
                </p14:cNvPr>
                <p14:cNvContentPartPr/>
                <p14:nvPr/>
              </p14:nvContentPartPr>
              <p14:xfrm>
                <a:off x="8367022" y="5675564"/>
                <a:ext cx="70200" cy="128880"/>
              </p14:xfrm>
            </p:contentPart>
          </mc:Choice>
          <mc:Fallback>
            <p:pic>
              <p:nvPicPr>
                <p:cNvPr id="223" name="Tinta 222">
                  <a:extLst>
                    <a:ext uri="{FF2B5EF4-FFF2-40B4-BE49-F238E27FC236}">
                      <a16:creationId xmlns:a16="http://schemas.microsoft.com/office/drawing/2014/main" id="{D304381A-E81D-4875-8AD3-4935E59E00F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362702" y="5671244"/>
                  <a:ext cx="78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4" name="Tinta 223">
                  <a:extLst>
                    <a:ext uri="{FF2B5EF4-FFF2-40B4-BE49-F238E27FC236}">
                      <a16:creationId xmlns:a16="http://schemas.microsoft.com/office/drawing/2014/main" id="{479F6DBF-EACA-4FB9-9277-71CAE04F408D}"/>
                    </a:ext>
                  </a:extLst>
                </p14:cNvPr>
                <p14:cNvContentPartPr/>
                <p14:nvPr/>
              </p14:nvContentPartPr>
              <p14:xfrm>
                <a:off x="8360182" y="5661524"/>
                <a:ext cx="110160" cy="15480"/>
              </p14:xfrm>
            </p:contentPart>
          </mc:Choice>
          <mc:Fallback>
            <p:pic>
              <p:nvPicPr>
                <p:cNvPr id="224" name="Tinta 223">
                  <a:extLst>
                    <a:ext uri="{FF2B5EF4-FFF2-40B4-BE49-F238E27FC236}">
                      <a16:creationId xmlns:a16="http://schemas.microsoft.com/office/drawing/2014/main" id="{479F6DBF-EACA-4FB9-9277-71CAE04F408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355862" y="5657204"/>
                  <a:ext cx="118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5" name="Tinta 224">
                  <a:extLst>
                    <a:ext uri="{FF2B5EF4-FFF2-40B4-BE49-F238E27FC236}">
                      <a16:creationId xmlns:a16="http://schemas.microsoft.com/office/drawing/2014/main" id="{5199D4A9-7124-4D3D-835E-8DB9B11837AA}"/>
                    </a:ext>
                  </a:extLst>
                </p14:cNvPr>
                <p14:cNvContentPartPr/>
                <p14:nvPr/>
              </p14:nvContentPartPr>
              <p14:xfrm>
                <a:off x="8460622" y="5635604"/>
                <a:ext cx="63720" cy="65520"/>
              </p14:xfrm>
            </p:contentPart>
          </mc:Choice>
          <mc:Fallback>
            <p:pic>
              <p:nvPicPr>
                <p:cNvPr id="225" name="Tinta 224">
                  <a:extLst>
                    <a:ext uri="{FF2B5EF4-FFF2-40B4-BE49-F238E27FC236}">
                      <a16:creationId xmlns:a16="http://schemas.microsoft.com/office/drawing/2014/main" id="{5199D4A9-7124-4D3D-835E-8DB9B11837A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456302" y="5631284"/>
                  <a:ext cx="72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6" name="Tinta 225">
                  <a:extLst>
                    <a:ext uri="{FF2B5EF4-FFF2-40B4-BE49-F238E27FC236}">
                      <a16:creationId xmlns:a16="http://schemas.microsoft.com/office/drawing/2014/main" id="{776BD13E-66C1-4BE2-8065-F798112160E2}"/>
                    </a:ext>
                  </a:extLst>
                </p14:cNvPr>
                <p14:cNvContentPartPr/>
                <p14:nvPr/>
              </p14:nvContentPartPr>
              <p14:xfrm>
                <a:off x="8549902" y="5629484"/>
                <a:ext cx="163080" cy="193320"/>
              </p14:xfrm>
            </p:contentPart>
          </mc:Choice>
          <mc:Fallback>
            <p:pic>
              <p:nvPicPr>
                <p:cNvPr id="226" name="Tinta 225">
                  <a:extLst>
                    <a:ext uri="{FF2B5EF4-FFF2-40B4-BE49-F238E27FC236}">
                      <a16:creationId xmlns:a16="http://schemas.microsoft.com/office/drawing/2014/main" id="{776BD13E-66C1-4BE2-8065-F798112160E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545582" y="5625164"/>
                  <a:ext cx="17172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27" name="Tinta 226">
                <a:extLst>
                  <a:ext uri="{FF2B5EF4-FFF2-40B4-BE49-F238E27FC236}">
                    <a16:creationId xmlns:a16="http://schemas.microsoft.com/office/drawing/2014/main" id="{3A068490-0E41-4020-A000-85D3E424A208}"/>
                  </a:ext>
                </a:extLst>
              </p14:cNvPr>
              <p14:cNvContentPartPr/>
              <p14:nvPr/>
            </p14:nvContentPartPr>
            <p14:xfrm>
              <a:off x="8322022" y="5191004"/>
              <a:ext cx="101160" cy="24480"/>
            </p14:xfrm>
          </p:contentPart>
        </mc:Choice>
        <mc:Fallback>
          <p:pic>
            <p:nvPicPr>
              <p:cNvPr id="227" name="Tinta 226">
                <a:extLst>
                  <a:ext uri="{FF2B5EF4-FFF2-40B4-BE49-F238E27FC236}">
                    <a16:creationId xmlns:a16="http://schemas.microsoft.com/office/drawing/2014/main" id="{3A068490-0E41-4020-A000-85D3E424A20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317702" y="5186684"/>
                <a:ext cx="10980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Agrupar 233">
            <a:extLst>
              <a:ext uri="{FF2B5EF4-FFF2-40B4-BE49-F238E27FC236}">
                <a16:creationId xmlns:a16="http://schemas.microsoft.com/office/drawing/2014/main" id="{1DAAB4FF-F4DE-443C-8F36-06213C92DA9D}"/>
              </a:ext>
            </a:extLst>
          </p:cNvPr>
          <p:cNvGrpSpPr/>
          <p:nvPr/>
        </p:nvGrpSpPr>
        <p:grpSpPr>
          <a:xfrm>
            <a:off x="8580502" y="5144564"/>
            <a:ext cx="252000" cy="360360"/>
            <a:chOff x="8580502" y="5144564"/>
            <a:chExt cx="25200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9" name="Tinta 228">
                  <a:extLst>
                    <a:ext uri="{FF2B5EF4-FFF2-40B4-BE49-F238E27FC236}">
                      <a16:creationId xmlns:a16="http://schemas.microsoft.com/office/drawing/2014/main" id="{BDA9AC2E-8687-4847-8FE0-5FE06CE8F46A}"/>
                    </a:ext>
                  </a:extLst>
                </p14:cNvPr>
                <p14:cNvContentPartPr/>
                <p14:nvPr/>
              </p14:nvContentPartPr>
              <p14:xfrm>
                <a:off x="8602102" y="5224484"/>
                <a:ext cx="24840" cy="222120"/>
              </p14:xfrm>
            </p:contentPart>
          </mc:Choice>
          <mc:Fallback>
            <p:pic>
              <p:nvPicPr>
                <p:cNvPr id="229" name="Tinta 228">
                  <a:extLst>
                    <a:ext uri="{FF2B5EF4-FFF2-40B4-BE49-F238E27FC236}">
                      <a16:creationId xmlns:a16="http://schemas.microsoft.com/office/drawing/2014/main" id="{BDA9AC2E-8687-4847-8FE0-5FE06CE8F46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597782" y="5220164"/>
                  <a:ext cx="33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0" name="Tinta 229">
                  <a:extLst>
                    <a:ext uri="{FF2B5EF4-FFF2-40B4-BE49-F238E27FC236}">
                      <a16:creationId xmlns:a16="http://schemas.microsoft.com/office/drawing/2014/main" id="{3EBD47D2-A42D-40AE-8679-35DED40102AB}"/>
                    </a:ext>
                  </a:extLst>
                </p14:cNvPr>
                <p14:cNvContentPartPr/>
                <p14:nvPr/>
              </p14:nvContentPartPr>
              <p14:xfrm>
                <a:off x="8580502" y="5224484"/>
                <a:ext cx="69840" cy="68400"/>
              </p14:xfrm>
            </p:contentPart>
          </mc:Choice>
          <mc:Fallback>
            <p:pic>
              <p:nvPicPr>
                <p:cNvPr id="230" name="Tinta 229">
                  <a:extLst>
                    <a:ext uri="{FF2B5EF4-FFF2-40B4-BE49-F238E27FC236}">
                      <a16:creationId xmlns:a16="http://schemas.microsoft.com/office/drawing/2014/main" id="{3EBD47D2-A42D-40AE-8679-35DED40102A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576182" y="5220164"/>
                  <a:ext cx="78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1" name="Tinta 230">
                  <a:extLst>
                    <a:ext uri="{FF2B5EF4-FFF2-40B4-BE49-F238E27FC236}">
                      <a16:creationId xmlns:a16="http://schemas.microsoft.com/office/drawing/2014/main" id="{03959A95-2CCD-445C-92CC-37205E9D1442}"/>
                    </a:ext>
                  </a:extLst>
                </p14:cNvPr>
                <p14:cNvContentPartPr/>
                <p14:nvPr/>
              </p14:nvContentPartPr>
              <p14:xfrm>
                <a:off x="8720182" y="5202884"/>
                <a:ext cx="60840" cy="6840"/>
              </p14:xfrm>
            </p:contentPart>
          </mc:Choice>
          <mc:Fallback>
            <p:pic>
              <p:nvPicPr>
                <p:cNvPr id="231" name="Tinta 230">
                  <a:extLst>
                    <a:ext uri="{FF2B5EF4-FFF2-40B4-BE49-F238E27FC236}">
                      <a16:creationId xmlns:a16="http://schemas.microsoft.com/office/drawing/2014/main" id="{03959A95-2CCD-445C-92CC-37205E9D144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715862" y="5198564"/>
                  <a:ext cx="69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2" name="Tinta 231">
                  <a:extLst>
                    <a:ext uri="{FF2B5EF4-FFF2-40B4-BE49-F238E27FC236}">
                      <a16:creationId xmlns:a16="http://schemas.microsoft.com/office/drawing/2014/main" id="{F241B761-B0C5-4C98-99DB-D1B44F3C2DF3}"/>
                    </a:ext>
                  </a:extLst>
                </p14:cNvPr>
                <p14:cNvContentPartPr/>
                <p14:nvPr/>
              </p14:nvContentPartPr>
              <p14:xfrm>
                <a:off x="8752582" y="5144564"/>
                <a:ext cx="17280" cy="172800"/>
              </p14:xfrm>
            </p:contentPart>
          </mc:Choice>
          <mc:Fallback>
            <p:pic>
              <p:nvPicPr>
                <p:cNvPr id="232" name="Tinta 231">
                  <a:extLst>
                    <a:ext uri="{FF2B5EF4-FFF2-40B4-BE49-F238E27FC236}">
                      <a16:creationId xmlns:a16="http://schemas.microsoft.com/office/drawing/2014/main" id="{F241B761-B0C5-4C98-99DB-D1B44F3C2DF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48262" y="5140244"/>
                  <a:ext cx="25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3" name="Tinta 232">
                  <a:extLst>
                    <a:ext uri="{FF2B5EF4-FFF2-40B4-BE49-F238E27FC236}">
                      <a16:creationId xmlns:a16="http://schemas.microsoft.com/office/drawing/2014/main" id="{9BA10086-F821-427C-ACD7-C381C0526EE3}"/>
                    </a:ext>
                  </a:extLst>
                </p14:cNvPr>
                <p14:cNvContentPartPr/>
                <p14:nvPr/>
              </p14:nvContentPartPr>
              <p14:xfrm>
                <a:off x="8721622" y="5493404"/>
                <a:ext cx="110880" cy="11520"/>
              </p14:xfrm>
            </p:contentPart>
          </mc:Choice>
          <mc:Fallback>
            <p:pic>
              <p:nvPicPr>
                <p:cNvPr id="233" name="Tinta 232">
                  <a:extLst>
                    <a:ext uri="{FF2B5EF4-FFF2-40B4-BE49-F238E27FC236}">
                      <a16:creationId xmlns:a16="http://schemas.microsoft.com/office/drawing/2014/main" id="{9BA10086-F821-427C-ACD7-C381C0526EE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17302" y="5489084"/>
                  <a:ext cx="11952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5" name="Tinta 234">
                <a:extLst>
                  <a:ext uri="{FF2B5EF4-FFF2-40B4-BE49-F238E27FC236}">
                    <a16:creationId xmlns:a16="http://schemas.microsoft.com/office/drawing/2014/main" id="{436B7E63-455C-49DF-874B-F39759CCD51C}"/>
                  </a:ext>
                </a:extLst>
              </p14:cNvPr>
              <p14:cNvContentPartPr/>
              <p14:nvPr/>
            </p14:nvContentPartPr>
            <p14:xfrm>
              <a:off x="4073662" y="4836764"/>
              <a:ext cx="1096920" cy="47880"/>
            </p14:xfrm>
          </p:contentPart>
        </mc:Choice>
        <mc:Fallback>
          <p:pic>
            <p:nvPicPr>
              <p:cNvPr id="235" name="Tinta 234">
                <a:extLst>
                  <a:ext uri="{FF2B5EF4-FFF2-40B4-BE49-F238E27FC236}">
                    <a16:creationId xmlns:a16="http://schemas.microsoft.com/office/drawing/2014/main" id="{436B7E63-455C-49DF-874B-F39759CCD51C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069342" y="4832444"/>
                <a:ext cx="11055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36" name="Tinta 235">
                <a:extLst>
                  <a:ext uri="{FF2B5EF4-FFF2-40B4-BE49-F238E27FC236}">
                    <a16:creationId xmlns:a16="http://schemas.microsoft.com/office/drawing/2014/main" id="{870E5ACA-7EF8-4DF6-98E1-7655F048467D}"/>
                  </a:ext>
                </a:extLst>
              </p14:cNvPr>
              <p14:cNvContentPartPr/>
              <p14:nvPr/>
            </p14:nvContentPartPr>
            <p14:xfrm>
              <a:off x="4019302" y="5622644"/>
              <a:ext cx="1345680" cy="40320"/>
            </p14:xfrm>
          </p:contentPart>
        </mc:Choice>
        <mc:Fallback>
          <p:pic>
            <p:nvPicPr>
              <p:cNvPr id="236" name="Tinta 235">
                <a:extLst>
                  <a:ext uri="{FF2B5EF4-FFF2-40B4-BE49-F238E27FC236}">
                    <a16:creationId xmlns:a16="http://schemas.microsoft.com/office/drawing/2014/main" id="{870E5ACA-7EF8-4DF6-98E1-7655F048467D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014982" y="5618324"/>
                <a:ext cx="13543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8F8998F8-1ADB-4CFB-A441-D702CA00DAF3}"/>
              </a:ext>
            </a:extLst>
          </p:cNvPr>
          <p:cNvGrpSpPr/>
          <p:nvPr/>
        </p:nvGrpSpPr>
        <p:grpSpPr>
          <a:xfrm>
            <a:off x="5043862" y="5162204"/>
            <a:ext cx="199800" cy="214920"/>
            <a:chOff x="5043862" y="5162204"/>
            <a:chExt cx="19980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1" name="Tinta 240">
                  <a:extLst>
                    <a:ext uri="{FF2B5EF4-FFF2-40B4-BE49-F238E27FC236}">
                      <a16:creationId xmlns:a16="http://schemas.microsoft.com/office/drawing/2014/main" id="{5A7827F7-327B-4453-9683-0BDDB22494FF}"/>
                    </a:ext>
                  </a:extLst>
                </p14:cNvPr>
                <p14:cNvContentPartPr/>
                <p14:nvPr/>
              </p14:nvContentPartPr>
              <p14:xfrm>
                <a:off x="5055382" y="5201084"/>
                <a:ext cx="16560" cy="45000"/>
              </p14:xfrm>
            </p:contentPart>
          </mc:Choice>
          <mc:Fallback>
            <p:pic>
              <p:nvPicPr>
                <p:cNvPr id="241" name="Tinta 240">
                  <a:extLst>
                    <a:ext uri="{FF2B5EF4-FFF2-40B4-BE49-F238E27FC236}">
                      <a16:creationId xmlns:a16="http://schemas.microsoft.com/office/drawing/2014/main" id="{5A7827F7-327B-4453-9683-0BDDB22494F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051062" y="5196764"/>
                  <a:ext cx="2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2" name="Tinta 241">
                  <a:extLst>
                    <a:ext uri="{FF2B5EF4-FFF2-40B4-BE49-F238E27FC236}">
                      <a16:creationId xmlns:a16="http://schemas.microsoft.com/office/drawing/2014/main" id="{ED974EE7-3AC8-4D79-8142-765A1AE9D41E}"/>
                    </a:ext>
                  </a:extLst>
                </p14:cNvPr>
                <p14:cNvContentPartPr/>
                <p14:nvPr/>
              </p14:nvContentPartPr>
              <p14:xfrm>
                <a:off x="5066182" y="5166524"/>
                <a:ext cx="8640" cy="210600"/>
              </p14:xfrm>
            </p:contentPart>
          </mc:Choice>
          <mc:Fallback>
            <p:pic>
              <p:nvPicPr>
                <p:cNvPr id="242" name="Tinta 241">
                  <a:extLst>
                    <a:ext uri="{FF2B5EF4-FFF2-40B4-BE49-F238E27FC236}">
                      <a16:creationId xmlns:a16="http://schemas.microsoft.com/office/drawing/2014/main" id="{ED974EE7-3AC8-4D79-8142-765A1AE9D41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061862" y="5162204"/>
                  <a:ext cx="17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3" name="Tinta 242">
                  <a:extLst>
                    <a:ext uri="{FF2B5EF4-FFF2-40B4-BE49-F238E27FC236}">
                      <a16:creationId xmlns:a16="http://schemas.microsoft.com/office/drawing/2014/main" id="{9F6CB591-33C2-4C79-99C1-0F7D775E1470}"/>
                    </a:ext>
                  </a:extLst>
                </p14:cNvPr>
                <p14:cNvContentPartPr/>
                <p14:nvPr/>
              </p14:nvContentPartPr>
              <p14:xfrm>
                <a:off x="5043862" y="5162204"/>
                <a:ext cx="199800" cy="209520"/>
              </p14:xfrm>
            </p:contentPart>
          </mc:Choice>
          <mc:Fallback>
            <p:pic>
              <p:nvPicPr>
                <p:cNvPr id="243" name="Tinta 242">
                  <a:extLst>
                    <a:ext uri="{FF2B5EF4-FFF2-40B4-BE49-F238E27FC236}">
                      <a16:creationId xmlns:a16="http://schemas.microsoft.com/office/drawing/2014/main" id="{9F6CB591-33C2-4C79-99C1-0F7D775E147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39542" y="5157884"/>
                  <a:ext cx="20844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Agrupar 247">
            <a:extLst>
              <a:ext uri="{FF2B5EF4-FFF2-40B4-BE49-F238E27FC236}">
                <a16:creationId xmlns:a16="http://schemas.microsoft.com/office/drawing/2014/main" id="{BD81537E-EFD3-4FBB-9BD7-0A0384BE4DD9}"/>
              </a:ext>
            </a:extLst>
          </p:cNvPr>
          <p:cNvGrpSpPr/>
          <p:nvPr/>
        </p:nvGrpSpPr>
        <p:grpSpPr>
          <a:xfrm>
            <a:off x="4236742" y="5038364"/>
            <a:ext cx="525960" cy="451080"/>
            <a:chOff x="4236742" y="5038364"/>
            <a:chExt cx="52596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7" name="Tinta 236">
                  <a:extLst>
                    <a:ext uri="{FF2B5EF4-FFF2-40B4-BE49-F238E27FC236}">
                      <a16:creationId xmlns:a16="http://schemas.microsoft.com/office/drawing/2014/main" id="{3A81834B-75AD-445A-98BF-BDF6273F1EF6}"/>
                    </a:ext>
                  </a:extLst>
                </p14:cNvPr>
                <p14:cNvContentPartPr/>
                <p14:nvPr/>
              </p14:nvContentPartPr>
              <p14:xfrm>
                <a:off x="4243582" y="5039444"/>
                <a:ext cx="212760" cy="235800"/>
              </p14:xfrm>
            </p:contentPart>
          </mc:Choice>
          <mc:Fallback>
            <p:pic>
              <p:nvPicPr>
                <p:cNvPr id="237" name="Tinta 236">
                  <a:extLst>
                    <a:ext uri="{FF2B5EF4-FFF2-40B4-BE49-F238E27FC236}">
                      <a16:creationId xmlns:a16="http://schemas.microsoft.com/office/drawing/2014/main" id="{3A81834B-75AD-445A-98BF-BDF6273F1EF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239262" y="5035124"/>
                  <a:ext cx="221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8" name="Tinta 237">
                  <a:extLst>
                    <a:ext uri="{FF2B5EF4-FFF2-40B4-BE49-F238E27FC236}">
                      <a16:creationId xmlns:a16="http://schemas.microsoft.com/office/drawing/2014/main" id="{F4D2AE8E-3939-4CAD-BBE8-89586C3D6671}"/>
                    </a:ext>
                  </a:extLst>
                </p14:cNvPr>
                <p14:cNvContentPartPr/>
                <p14:nvPr/>
              </p14:nvContentPartPr>
              <p14:xfrm>
                <a:off x="4463182" y="5044484"/>
                <a:ext cx="240840" cy="161280"/>
              </p14:xfrm>
            </p:contentPart>
          </mc:Choice>
          <mc:Fallback>
            <p:pic>
              <p:nvPicPr>
                <p:cNvPr id="238" name="Tinta 237">
                  <a:extLst>
                    <a:ext uri="{FF2B5EF4-FFF2-40B4-BE49-F238E27FC236}">
                      <a16:creationId xmlns:a16="http://schemas.microsoft.com/office/drawing/2014/main" id="{F4D2AE8E-3939-4CAD-BBE8-89586C3D667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458862" y="5040164"/>
                  <a:ext cx="249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9" name="Tinta 238">
                  <a:extLst>
                    <a:ext uri="{FF2B5EF4-FFF2-40B4-BE49-F238E27FC236}">
                      <a16:creationId xmlns:a16="http://schemas.microsoft.com/office/drawing/2014/main" id="{7ABDD444-2A4A-49B8-A14D-771688A9F370}"/>
                    </a:ext>
                  </a:extLst>
                </p14:cNvPr>
                <p14:cNvContentPartPr/>
                <p14:nvPr/>
              </p14:nvContentPartPr>
              <p14:xfrm>
                <a:off x="4236742" y="5295764"/>
                <a:ext cx="259200" cy="193680"/>
              </p14:xfrm>
            </p:contentPart>
          </mc:Choice>
          <mc:Fallback>
            <p:pic>
              <p:nvPicPr>
                <p:cNvPr id="239" name="Tinta 238">
                  <a:extLst>
                    <a:ext uri="{FF2B5EF4-FFF2-40B4-BE49-F238E27FC236}">
                      <a16:creationId xmlns:a16="http://schemas.microsoft.com/office/drawing/2014/main" id="{7ABDD444-2A4A-49B8-A14D-771688A9F37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232422" y="5291444"/>
                  <a:ext cx="267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0" name="Tinta 239">
                  <a:extLst>
                    <a:ext uri="{FF2B5EF4-FFF2-40B4-BE49-F238E27FC236}">
                      <a16:creationId xmlns:a16="http://schemas.microsoft.com/office/drawing/2014/main" id="{FB581E75-4B33-4CCF-ABE0-2CD46069341A}"/>
                    </a:ext>
                  </a:extLst>
                </p14:cNvPr>
                <p14:cNvContentPartPr/>
                <p14:nvPr/>
              </p14:nvContentPartPr>
              <p14:xfrm>
                <a:off x="4492702" y="5206124"/>
                <a:ext cx="270000" cy="282960"/>
              </p14:xfrm>
            </p:contentPart>
          </mc:Choice>
          <mc:Fallback>
            <p:pic>
              <p:nvPicPr>
                <p:cNvPr id="240" name="Tinta 239">
                  <a:extLst>
                    <a:ext uri="{FF2B5EF4-FFF2-40B4-BE49-F238E27FC236}">
                      <a16:creationId xmlns:a16="http://schemas.microsoft.com/office/drawing/2014/main" id="{FB581E75-4B33-4CCF-ABE0-2CD46069341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88382" y="5201804"/>
                  <a:ext cx="278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6" name="Tinta 245">
                  <a:extLst>
                    <a:ext uri="{FF2B5EF4-FFF2-40B4-BE49-F238E27FC236}">
                      <a16:creationId xmlns:a16="http://schemas.microsoft.com/office/drawing/2014/main" id="{C6FF3AD7-83B3-4A1C-9852-5F92F0785D2B}"/>
                    </a:ext>
                  </a:extLst>
                </p14:cNvPr>
                <p14:cNvContentPartPr/>
                <p14:nvPr/>
              </p14:nvContentPartPr>
              <p14:xfrm>
                <a:off x="4638142" y="5155724"/>
                <a:ext cx="32760" cy="25200"/>
              </p14:xfrm>
            </p:contentPart>
          </mc:Choice>
          <mc:Fallback>
            <p:pic>
              <p:nvPicPr>
                <p:cNvPr id="246" name="Tinta 245">
                  <a:extLst>
                    <a:ext uri="{FF2B5EF4-FFF2-40B4-BE49-F238E27FC236}">
                      <a16:creationId xmlns:a16="http://schemas.microsoft.com/office/drawing/2014/main" id="{C6FF3AD7-83B3-4A1C-9852-5F92F0785D2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33822" y="5151404"/>
                  <a:ext cx="41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7" name="Tinta 246">
                  <a:extLst>
                    <a:ext uri="{FF2B5EF4-FFF2-40B4-BE49-F238E27FC236}">
                      <a16:creationId xmlns:a16="http://schemas.microsoft.com/office/drawing/2014/main" id="{F44AAC7E-FBD0-45C0-B693-D6B30E00CA16}"/>
                    </a:ext>
                  </a:extLst>
                </p14:cNvPr>
                <p14:cNvContentPartPr/>
                <p14:nvPr/>
              </p14:nvContentPartPr>
              <p14:xfrm>
                <a:off x="4498462" y="5038364"/>
                <a:ext cx="256320" cy="265680"/>
              </p14:xfrm>
            </p:contentPart>
          </mc:Choice>
          <mc:Fallback>
            <p:pic>
              <p:nvPicPr>
                <p:cNvPr id="247" name="Tinta 246">
                  <a:extLst>
                    <a:ext uri="{FF2B5EF4-FFF2-40B4-BE49-F238E27FC236}">
                      <a16:creationId xmlns:a16="http://schemas.microsoft.com/office/drawing/2014/main" id="{F44AAC7E-FBD0-45C0-B693-D6B30E00CA1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94142" y="5034044"/>
                  <a:ext cx="2649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Agrupar 251">
            <a:extLst>
              <a:ext uri="{FF2B5EF4-FFF2-40B4-BE49-F238E27FC236}">
                <a16:creationId xmlns:a16="http://schemas.microsoft.com/office/drawing/2014/main" id="{A59A221E-2112-4368-93D6-13A1FB305389}"/>
              </a:ext>
            </a:extLst>
          </p:cNvPr>
          <p:cNvGrpSpPr/>
          <p:nvPr/>
        </p:nvGrpSpPr>
        <p:grpSpPr>
          <a:xfrm>
            <a:off x="5537422" y="5149244"/>
            <a:ext cx="620280" cy="288000"/>
            <a:chOff x="5537422" y="5149244"/>
            <a:chExt cx="62028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9" name="Tinta 248">
                  <a:extLst>
                    <a:ext uri="{FF2B5EF4-FFF2-40B4-BE49-F238E27FC236}">
                      <a16:creationId xmlns:a16="http://schemas.microsoft.com/office/drawing/2014/main" id="{FA2D4897-5353-4A39-BDB2-697BD3DAECD2}"/>
                    </a:ext>
                  </a:extLst>
                </p14:cNvPr>
                <p14:cNvContentPartPr/>
                <p14:nvPr/>
              </p14:nvContentPartPr>
              <p14:xfrm>
                <a:off x="5537422" y="5149244"/>
                <a:ext cx="218520" cy="213480"/>
              </p14:xfrm>
            </p:contentPart>
          </mc:Choice>
          <mc:Fallback>
            <p:pic>
              <p:nvPicPr>
                <p:cNvPr id="249" name="Tinta 248">
                  <a:extLst>
                    <a:ext uri="{FF2B5EF4-FFF2-40B4-BE49-F238E27FC236}">
                      <a16:creationId xmlns:a16="http://schemas.microsoft.com/office/drawing/2014/main" id="{FA2D4897-5353-4A39-BDB2-697BD3DAECD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533102" y="5144924"/>
                  <a:ext cx="227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0" name="Tinta 249">
                  <a:extLst>
                    <a:ext uri="{FF2B5EF4-FFF2-40B4-BE49-F238E27FC236}">
                      <a16:creationId xmlns:a16="http://schemas.microsoft.com/office/drawing/2014/main" id="{169F53BC-B1BB-459D-ACB8-542EC432424E}"/>
                    </a:ext>
                  </a:extLst>
                </p14:cNvPr>
                <p14:cNvContentPartPr/>
                <p14:nvPr/>
              </p14:nvContentPartPr>
              <p14:xfrm>
                <a:off x="5922622" y="5182724"/>
                <a:ext cx="235080" cy="254520"/>
              </p14:xfrm>
            </p:contentPart>
          </mc:Choice>
          <mc:Fallback>
            <p:pic>
              <p:nvPicPr>
                <p:cNvPr id="250" name="Tinta 249">
                  <a:extLst>
                    <a:ext uri="{FF2B5EF4-FFF2-40B4-BE49-F238E27FC236}">
                      <a16:creationId xmlns:a16="http://schemas.microsoft.com/office/drawing/2014/main" id="{169F53BC-B1BB-459D-ACB8-542EC432424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18302" y="5178404"/>
                  <a:ext cx="24372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51" name="Tinta 250">
                <a:extLst>
                  <a:ext uri="{FF2B5EF4-FFF2-40B4-BE49-F238E27FC236}">
                    <a16:creationId xmlns:a16="http://schemas.microsoft.com/office/drawing/2014/main" id="{56B43A71-339A-4C8A-83A0-789C604C139F}"/>
                  </a:ext>
                </a:extLst>
              </p14:cNvPr>
              <p14:cNvContentPartPr/>
              <p14:nvPr/>
            </p14:nvContentPartPr>
            <p14:xfrm>
              <a:off x="5345542" y="5615084"/>
              <a:ext cx="214200" cy="16920"/>
            </p14:xfrm>
          </p:contentPart>
        </mc:Choice>
        <mc:Fallback>
          <p:pic>
            <p:nvPicPr>
              <p:cNvPr id="251" name="Tinta 250">
                <a:extLst>
                  <a:ext uri="{FF2B5EF4-FFF2-40B4-BE49-F238E27FC236}">
                    <a16:creationId xmlns:a16="http://schemas.microsoft.com/office/drawing/2014/main" id="{56B43A71-339A-4C8A-83A0-789C604C139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341222" y="5610764"/>
                <a:ext cx="22284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Agrupar 256">
            <a:extLst>
              <a:ext uri="{FF2B5EF4-FFF2-40B4-BE49-F238E27FC236}">
                <a16:creationId xmlns:a16="http://schemas.microsoft.com/office/drawing/2014/main" id="{AB85FD0E-FE76-4DDC-99EF-3834397D2AC0}"/>
              </a:ext>
            </a:extLst>
          </p:cNvPr>
          <p:cNvGrpSpPr/>
          <p:nvPr/>
        </p:nvGrpSpPr>
        <p:grpSpPr>
          <a:xfrm>
            <a:off x="1276102" y="5182724"/>
            <a:ext cx="1185120" cy="407880"/>
            <a:chOff x="1276102" y="5182724"/>
            <a:chExt cx="118512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3" name="Tinta 252">
                  <a:extLst>
                    <a:ext uri="{FF2B5EF4-FFF2-40B4-BE49-F238E27FC236}">
                      <a16:creationId xmlns:a16="http://schemas.microsoft.com/office/drawing/2014/main" id="{8A1F7E91-4D25-4473-B7E1-101986D03B2E}"/>
                    </a:ext>
                  </a:extLst>
                </p14:cNvPr>
                <p14:cNvContentPartPr/>
                <p14:nvPr/>
              </p14:nvContentPartPr>
              <p14:xfrm>
                <a:off x="1276102" y="5186684"/>
                <a:ext cx="276480" cy="311040"/>
              </p14:xfrm>
            </p:contentPart>
          </mc:Choice>
          <mc:Fallback>
            <p:pic>
              <p:nvPicPr>
                <p:cNvPr id="253" name="Tinta 252">
                  <a:extLst>
                    <a:ext uri="{FF2B5EF4-FFF2-40B4-BE49-F238E27FC236}">
                      <a16:creationId xmlns:a16="http://schemas.microsoft.com/office/drawing/2014/main" id="{8A1F7E91-4D25-4473-B7E1-101986D03B2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271782" y="5182364"/>
                  <a:ext cx="285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4" name="Tinta 253">
                  <a:extLst>
                    <a:ext uri="{FF2B5EF4-FFF2-40B4-BE49-F238E27FC236}">
                      <a16:creationId xmlns:a16="http://schemas.microsoft.com/office/drawing/2014/main" id="{7446043E-756F-4341-BAF2-29F8D68AC6CD}"/>
                    </a:ext>
                  </a:extLst>
                </p14:cNvPr>
                <p14:cNvContentPartPr/>
                <p14:nvPr/>
              </p14:nvContentPartPr>
              <p14:xfrm>
                <a:off x="1558702" y="5248244"/>
                <a:ext cx="371880" cy="342360"/>
              </p14:xfrm>
            </p:contentPart>
          </mc:Choice>
          <mc:Fallback>
            <p:pic>
              <p:nvPicPr>
                <p:cNvPr id="254" name="Tinta 253">
                  <a:extLst>
                    <a:ext uri="{FF2B5EF4-FFF2-40B4-BE49-F238E27FC236}">
                      <a16:creationId xmlns:a16="http://schemas.microsoft.com/office/drawing/2014/main" id="{7446043E-756F-4341-BAF2-29F8D68AC6C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554382" y="5243924"/>
                  <a:ext cx="380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5" name="Tinta 254">
                  <a:extLst>
                    <a:ext uri="{FF2B5EF4-FFF2-40B4-BE49-F238E27FC236}">
                      <a16:creationId xmlns:a16="http://schemas.microsoft.com/office/drawing/2014/main" id="{BD9A70E4-6BD7-427B-B4B7-E54C2F525D34}"/>
                    </a:ext>
                  </a:extLst>
                </p14:cNvPr>
                <p14:cNvContentPartPr/>
                <p14:nvPr/>
              </p14:nvContentPartPr>
              <p14:xfrm>
                <a:off x="2026342" y="5182724"/>
                <a:ext cx="237240" cy="278640"/>
              </p14:xfrm>
            </p:contentPart>
          </mc:Choice>
          <mc:Fallback>
            <p:pic>
              <p:nvPicPr>
                <p:cNvPr id="255" name="Tinta 254">
                  <a:extLst>
                    <a:ext uri="{FF2B5EF4-FFF2-40B4-BE49-F238E27FC236}">
                      <a16:creationId xmlns:a16="http://schemas.microsoft.com/office/drawing/2014/main" id="{BD9A70E4-6BD7-427B-B4B7-E54C2F525D3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022022" y="5178404"/>
                  <a:ext cx="245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6" name="Tinta 255">
                  <a:extLst>
                    <a:ext uri="{FF2B5EF4-FFF2-40B4-BE49-F238E27FC236}">
                      <a16:creationId xmlns:a16="http://schemas.microsoft.com/office/drawing/2014/main" id="{54558FAF-D2E1-487E-AA4C-17AA0B5B9F64}"/>
                    </a:ext>
                  </a:extLst>
                </p14:cNvPr>
                <p14:cNvContentPartPr/>
                <p14:nvPr/>
              </p14:nvContentPartPr>
              <p14:xfrm>
                <a:off x="2277982" y="5232404"/>
                <a:ext cx="183240" cy="232200"/>
              </p14:xfrm>
            </p:contentPart>
          </mc:Choice>
          <mc:Fallback>
            <p:pic>
              <p:nvPicPr>
                <p:cNvPr id="256" name="Tinta 255">
                  <a:extLst>
                    <a:ext uri="{FF2B5EF4-FFF2-40B4-BE49-F238E27FC236}">
                      <a16:creationId xmlns:a16="http://schemas.microsoft.com/office/drawing/2014/main" id="{54558FAF-D2E1-487E-AA4C-17AA0B5B9F6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273662" y="5228084"/>
                  <a:ext cx="191880" cy="240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661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Chave </a:t>
            </a:r>
            <a:r>
              <a:rPr dirty="0"/>
              <a:t>de</a:t>
            </a:r>
            <a:r>
              <a:rPr spc="-25" dirty="0"/>
              <a:t> </a:t>
            </a:r>
            <a:r>
              <a:rPr spc="-10" dirty="0"/>
              <a:t>fim-de-curso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65821"/>
            <a:ext cx="6704330" cy="14344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Proximidade/presença, </a:t>
            </a:r>
            <a:r>
              <a:rPr sz="2800" spc="-10" dirty="0">
                <a:latin typeface="Calibri"/>
                <a:cs typeface="Calibri"/>
              </a:rPr>
              <a:t>posição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orientação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Normalmente aberta/normalmente </a:t>
            </a:r>
            <a:r>
              <a:rPr sz="2800" spc="-15" dirty="0">
                <a:latin typeface="Calibri"/>
                <a:cs typeface="Calibri"/>
              </a:rPr>
              <a:t>fechada,  </a:t>
            </a:r>
            <a:r>
              <a:rPr sz="2800" spc="-20" dirty="0">
                <a:latin typeface="Calibri"/>
                <a:cs typeface="Calibri"/>
              </a:rPr>
              <a:t>número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20" dirty="0">
                <a:latin typeface="Calibri"/>
                <a:cs typeface="Calibri"/>
              </a:rPr>
              <a:t>contatos, </a:t>
            </a:r>
            <a:r>
              <a:rPr sz="2800" spc="-10" dirty="0">
                <a:latin typeface="Calibri"/>
                <a:cs typeface="Calibri"/>
              </a:rPr>
              <a:t>terminais comuns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...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91128" y="3450335"/>
            <a:ext cx="5122545" cy="2333625"/>
            <a:chOff x="3691128" y="3450335"/>
            <a:chExt cx="5122545" cy="23336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1128" y="3450335"/>
              <a:ext cx="5122164" cy="2333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9581" y="3514191"/>
              <a:ext cx="4935347" cy="21515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36594" y="3495141"/>
              <a:ext cx="4977765" cy="2190115"/>
            </a:xfrm>
            <a:custGeom>
              <a:avLst/>
              <a:gdLst/>
              <a:ahLst/>
              <a:cxnLst/>
              <a:rect l="l" t="t" r="r" b="b"/>
              <a:pathLst>
                <a:path w="4977765" h="2190115">
                  <a:moveTo>
                    <a:pt x="0" y="2189607"/>
                  </a:moveTo>
                  <a:lnTo>
                    <a:pt x="4977257" y="2189607"/>
                  </a:lnTo>
                  <a:lnTo>
                    <a:pt x="4977257" y="0"/>
                  </a:lnTo>
                  <a:lnTo>
                    <a:pt x="0" y="0"/>
                  </a:lnTo>
                  <a:lnTo>
                    <a:pt x="0" y="2189607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17219" y="3238500"/>
            <a:ext cx="2715895" cy="2715895"/>
            <a:chOff x="617219" y="3238500"/>
            <a:chExt cx="2715895" cy="271589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219" y="3238500"/>
              <a:ext cx="2715768" cy="27157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316" y="3303511"/>
              <a:ext cx="2532507" cy="253250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2266" y="3284461"/>
              <a:ext cx="2571115" cy="2571115"/>
            </a:xfrm>
            <a:custGeom>
              <a:avLst/>
              <a:gdLst/>
              <a:ahLst/>
              <a:cxnLst/>
              <a:rect l="l" t="t" r="r" b="b"/>
              <a:pathLst>
                <a:path w="2571115" h="2571115">
                  <a:moveTo>
                    <a:pt x="0" y="2570606"/>
                  </a:moveTo>
                  <a:lnTo>
                    <a:pt x="2570607" y="2570606"/>
                  </a:lnTo>
                  <a:lnTo>
                    <a:pt x="2570607" y="0"/>
                  </a:lnTo>
                  <a:lnTo>
                    <a:pt x="0" y="0"/>
                  </a:lnTo>
                  <a:lnTo>
                    <a:pt x="0" y="257060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0751" y="5951016"/>
            <a:ext cx="4967605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>
              <a:lnSpc>
                <a:spcPct val="100000"/>
              </a:lnSpc>
              <a:spcBef>
                <a:spcPts val="100"/>
              </a:spcBef>
            </a:pPr>
            <a:r>
              <a:rPr lang="nl-NL" sz="1200" spc="-10" dirty="0">
                <a:latin typeface="Calibri"/>
                <a:cs typeface="Calibri"/>
              </a:rPr>
              <a:t>https://</a:t>
            </a:r>
            <a:r>
              <a:rPr lang="nl-NL" sz="1200" spc="-10" dirty="0">
                <a:latin typeface="Calibri"/>
                <a:cs typeface="Calibri"/>
                <a:hlinkClick r:id="rId6"/>
              </a:rPr>
              <a:t>www.eletropecas.com/_uploads/ProdutoDestaque/ProdutoDestaque_1 </a:t>
            </a:r>
            <a:r>
              <a:rPr lang="nl-NL" sz="1200" spc="-10" dirty="0">
                <a:latin typeface="Calibri"/>
                <a:cs typeface="Calibri"/>
              </a:rPr>
              <a:t> </a:t>
            </a:r>
            <a:r>
              <a:rPr lang="nl-NL" sz="1200" dirty="0">
                <a:latin typeface="Calibri"/>
                <a:cs typeface="Calibri"/>
              </a:rPr>
              <a:t>2598_orig.jpg</a:t>
            </a:r>
          </a:p>
          <a:p>
            <a:pPr marL="12700" marR="274955">
              <a:lnSpc>
                <a:spcPct val="100000"/>
              </a:lnSpc>
              <a:spcBef>
                <a:spcPts val="825"/>
              </a:spcBef>
            </a:pPr>
            <a:r>
              <a:rPr lang="pt-BR" sz="1200" spc="-5" dirty="0">
                <a:latin typeface="Calibri"/>
                <a:cs typeface="Calibri"/>
                <a:hlinkClick r:id="rId7"/>
              </a:rPr>
              <a:t>http://w3.siemens.com.br/automation/br/SiteCollectionImages/chaves-de- </a:t>
            </a:r>
            <a:r>
              <a:rPr lang="pt-BR" sz="1200" spc="-5" dirty="0">
                <a:latin typeface="Calibri"/>
                <a:cs typeface="Calibri"/>
              </a:rPr>
              <a:t> seguranca-393.png</a:t>
            </a:r>
            <a:endParaRPr lang="pt-BR" sz="12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69229957-E716-441C-B9BA-5F11DD4F473A}"/>
                  </a:ext>
                </a:extLst>
              </p14:cNvPr>
              <p14:cNvContentPartPr/>
              <p14:nvPr/>
            </p14:nvContentPartPr>
            <p14:xfrm>
              <a:off x="8333646" y="2645108"/>
              <a:ext cx="69120" cy="608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69229957-E716-441C-B9BA-5F11DD4F47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9326" y="2640788"/>
                <a:ext cx="777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6F2EA7DE-9D97-4C21-8535-9932D4091F8E}"/>
                  </a:ext>
                </a:extLst>
              </p14:cNvPr>
              <p14:cNvContentPartPr/>
              <p14:nvPr/>
            </p14:nvContentPartPr>
            <p14:xfrm>
              <a:off x="7465686" y="2633588"/>
              <a:ext cx="133560" cy="12312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6F2EA7DE-9D97-4C21-8535-9932D4091F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1366" y="2629268"/>
                <a:ext cx="1422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A0F5ADC2-314E-4FEA-B3C4-831E6BBF7FBB}"/>
                  </a:ext>
                </a:extLst>
              </p14:cNvPr>
              <p14:cNvContentPartPr/>
              <p14:nvPr/>
            </p14:nvContentPartPr>
            <p14:xfrm>
              <a:off x="7351926" y="2947508"/>
              <a:ext cx="659880" cy="13932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A0F5ADC2-314E-4FEA-B3C4-831E6BBF7F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47606" y="2943188"/>
                <a:ext cx="6685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B3920EB-685C-4A30-AFD4-530D26436FA1}"/>
              </a:ext>
            </a:extLst>
          </p:cNvPr>
          <p:cNvGrpSpPr/>
          <p:nvPr/>
        </p:nvGrpSpPr>
        <p:grpSpPr>
          <a:xfrm>
            <a:off x="7535886" y="2061908"/>
            <a:ext cx="1024200" cy="434520"/>
            <a:chOff x="7535886" y="2061908"/>
            <a:chExt cx="102420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07592BD7-D6C7-4E2E-AD88-102E615310B0}"/>
                    </a:ext>
                  </a:extLst>
                </p14:cNvPr>
                <p14:cNvContentPartPr/>
                <p14:nvPr/>
              </p14:nvContentPartPr>
              <p14:xfrm>
                <a:off x="7535886" y="2220668"/>
                <a:ext cx="646200" cy="2757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07592BD7-D6C7-4E2E-AD88-102E615310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31566" y="2216348"/>
                  <a:ext cx="654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FAD431DF-7BE4-4800-9108-49762BD2FCC5}"/>
                    </a:ext>
                  </a:extLst>
                </p14:cNvPr>
                <p14:cNvContentPartPr/>
                <p14:nvPr/>
              </p14:nvContentPartPr>
              <p14:xfrm>
                <a:off x="8097846" y="2169188"/>
                <a:ext cx="120600" cy="1119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FAD431DF-7BE4-4800-9108-49762BD2FC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93526" y="2164868"/>
                  <a:ext cx="129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808B1CC9-CE99-4B40-A7C6-A1B3AFB9798E}"/>
                    </a:ext>
                  </a:extLst>
                </p14:cNvPr>
                <p14:cNvContentPartPr/>
                <p14:nvPr/>
              </p14:nvContentPartPr>
              <p14:xfrm>
                <a:off x="8300166" y="2155868"/>
                <a:ext cx="45360" cy="615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808B1CC9-CE99-4B40-A7C6-A1B3AFB979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95846" y="2151548"/>
                  <a:ext cx="54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2016C0D3-446D-48FA-8709-FF796B46CD41}"/>
                    </a:ext>
                  </a:extLst>
                </p14:cNvPr>
                <p14:cNvContentPartPr/>
                <p14:nvPr/>
              </p14:nvContentPartPr>
              <p14:xfrm>
                <a:off x="7552806" y="2441348"/>
                <a:ext cx="69120" cy="4860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2016C0D3-446D-48FA-8709-FF796B46CD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48486" y="2437028"/>
                  <a:ext cx="77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BA5B4869-338A-4DF7-A039-5A2A2CB499C1}"/>
                    </a:ext>
                  </a:extLst>
                </p14:cNvPr>
                <p14:cNvContentPartPr/>
                <p14:nvPr/>
              </p14:nvContentPartPr>
              <p14:xfrm>
                <a:off x="8421486" y="2061908"/>
                <a:ext cx="138600" cy="13968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BA5B4869-338A-4DF7-A039-5A2A2CB499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17166" y="2057588"/>
                  <a:ext cx="1472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950BE4F-9C31-4A9F-BBA4-AB6534548E12}"/>
              </a:ext>
            </a:extLst>
          </p:cNvPr>
          <p:cNvGrpSpPr/>
          <p:nvPr/>
        </p:nvGrpSpPr>
        <p:grpSpPr>
          <a:xfrm>
            <a:off x="8431926" y="2553308"/>
            <a:ext cx="668520" cy="288000"/>
            <a:chOff x="8431926" y="2553308"/>
            <a:chExt cx="6685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586983F2-05F6-49FD-ACE8-56486B5A1CDD}"/>
                    </a:ext>
                  </a:extLst>
                </p14:cNvPr>
                <p14:cNvContentPartPr/>
                <p14:nvPr/>
              </p14:nvContentPartPr>
              <p14:xfrm>
                <a:off x="8431926" y="2635028"/>
                <a:ext cx="128880" cy="15696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586983F2-05F6-49FD-ACE8-56486B5A1C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27606" y="2630708"/>
                  <a:ext cx="137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8C381ACB-ECA4-4A47-82A7-0CA4003E7ECB}"/>
                    </a:ext>
                  </a:extLst>
                </p14:cNvPr>
                <p14:cNvContentPartPr/>
                <p14:nvPr/>
              </p14:nvContentPartPr>
              <p14:xfrm>
                <a:off x="8600766" y="2631428"/>
                <a:ext cx="70920" cy="15264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8C381ACB-ECA4-4A47-82A7-0CA4003E7E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96446" y="2627108"/>
                  <a:ext cx="79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FEE1CA23-2946-472D-9CE5-9B07EECD1B11}"/>
                    </a:ext>
                  </a:extLst>
                </p14:cNvPr>
                <p14:cNvContentPartPr/>
                <p14:nvPr/>
              </p14:nvContentPartPr>
              <p14:xfrm>
                <a:off x="8615886" y="2712788"/>
                <a:ext cx="64080" cy="100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FEE1CA23-2946-472D-9CE5-9B07EECD1B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11566" y="2708468"/>
                  <a:ext cx="72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B2F80692-F2EE-4158-8B14-6418DF307BE8}"/>
                    </a:ext>
                  </a:extLst>
                </p14:cNvPr>
                <p14:cNvContentPartPr/>
                <p14:nvPr/>
              </p14:nvContentPartPr>
              <p14:xfrm>
                <a:off x="8734686" y="2565548"/>
                <a:ext cx="50040" cy="27576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B2F80692-F2EE-4158-8B14-6418DF307B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30366" y="2561228"/>
                  <a:ext cx="58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E0C007AB-FC17-40B4-BECE-521FEABA7529}"/>
                    </a:ext>
                  </a:extLst>
                </p14:cNvPr>
                <p14:cNvContentPartPr/>
                <p14:nvPr/>
              </p14:nvContentPartPr>
              <p14:xfrm>
                <a:off x="8817846" y="2623508"/>
                <a:ext cx="123840" cy="1299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E0C007AB-FC17-40B4-BECE-521FEABA75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13526" y="2619188"/>
                  <a:ext cx="132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9F57FBC4-042F-403D-AD2F-BC5AB45D18D9}"/>
                    </a:ext>
                  </a:extLst>
                </p14:cNvPr>
                <p14:cNvContentPartPr/>
                <p14:nvPr/>
              </p14:nvContentPartPr>
              <p14:xfrm>
                <a:off x="8971926" y="2655908"/>
                <a:ext cx="72000" cy="1252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9F57FBC4-042F-403D-AD2F-BC5AB45D18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67606" y="2651588"/>
                  <a:ext cx="80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01DD016F-1066-459F-B597-12C65803E07B}"/>
                    </a:ext>
                  </a:extLst>
                </p14:cNvPr>
                <p14:cNvContentPartPr/>
                <p14:nvPr/>
              </p14:nvContentPartPr>
              <p14:xfrm>
                <a:off x="9035286" y="2553308"/>
                <a:ext cx="65160" cy="2703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01DD016F-1066-459F-B597-12C65803E0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30966" y="2548988"/>
                  <a:ext cx="7380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0A3AF211-8AE8-4080-961D-2DC63BE5E33C}"/>
              </a:ext>
            </a:extLst>
          </p:cNvPr>
          <p:cNvGrpSpPr/>
          <p:nvPr/>
        </p:nvGrpSpPr>
        <p:grpSpPr>
          <a:xfrm>
            <a:off x="8632806" y="2006468"/>
            <a:ext cx="427320" cy="302760"/>
            <a:chOff x="8632806" y="2006468"/>
            <a:chExt cx="42732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E1A99EE2-4C6D-4EF7-A6F1-496C2798C854}"/>
                    </a:ext>
                  </a:extLst>
                </p14:cNvPr>
                <p14:cNvContentPartPr/>
                <p14:nvPr/>
              </p14:nvContentPartPr>
              <p14:xfrm>
                <a:off x="8639286" y="2096108"/>
                <a:ext cx="33840" cy="14364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E1A99EE2-4C6D-4EF7-A6F1-496C2798C8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34966" y="2091788"/>
                  <a:ext cx="42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ABC4A3B2-A1A4-40B1-B7C9-0D57EA70ED40}"/>
                    </a:ext>
                  </a:extLst>
                </p14:cNvPr>
                <p14:cNvContentPartPr/>
                <p14:nvPr/>
              </p14:nvContentPartPr>
              <p14:xfrm>
                <a:off x="8646486" y="2057228"/>
                <a:ext cx="75960" cy="1332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ABC4A3B2-A1A4-40B1-B7C9-0D57EA70ED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42166" y="2052908"/>
                  <a:ext cx="84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A5539CC0-EF66-4AD1-B5A0-593F0CD58053}"/>
                    </a:ext>
                  </a:extLst>
                </p14:cNvPr>
                <p14:cNvContentPartPr/>
                <p14:nvPr/>
              </p14:nvContentPartPr>
              <p14:xfrm>
                <a:off x="8632806" y="2131028"/>
                <a:ext cx="77040" cy="1080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A5539CC0-EF66-4AD1-B5A0-593F0CD580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28486" y="2126708"/>
                  <a:ext cx="85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9438E95E-9884-4CA4-BDC8-F5C8C9EA9691}"/>
                    </a:ext>
                  </a:extLst>
                </p14:cNvPr>
                <p14:cNvContentPartPr/>
                <p14:nvPr/>
              </p14:nvContentPartPr>
              <p14:xfrm>
                <a:off x="8764206" y="2006468"/>
                <a:ext cx="56520" cy="27936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9438E95E-9884-4CA4-BDC8-F5C8C9EA96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59886" y="2002148"/>
                  <a:ext cx="65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8D5A66D2-483D-401D-8789-4CA86D3E2279}"/>
                    </a:ext>
                  </a:extLst>
                </p14:cNvPr>
                <p14:cNvContentPartPr/>
                <p14:nvPr/>
              </p14:nvContentPartPr>
              <p14:xfrm>
                <a:off x="8822886" y="2128508"/>
                <a:ext cx="114120" cy="1209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8D5A66D2-483D-401D-8789-4CA86D3E22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18566" y="2124188"/>
                  <a:ext cx="122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499FE4EA-9E51-4B43-8C80-020B8CF81293}"/>
                    </a:ext>
                  </a:extLst>
                </p14:cNvPr>
                <p14:cNvContentPartPr/>
                <p14:nvPr/>
              </p14:nvContentPartPr>
              <p14:xfrm>
                <a:off x="8932686" y="2139668"/>
                <a:ext cx="102960" cy="1022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499FE4EA-9E51-4B43-8C80-020B8CF812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28366" y="2135348"/>
                  <a:ext cx="111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55DF6D76-E494-4D1F-8E7C-EC3CD42E8DF3}"/>
                    </a:ext>
                  </a:extLst>
                </p14:cNvPr>
                <p14:cNvContentPartPr/>
                <p14:nvPr/>
              </p14:nvContentPartPr>
              <p14:xfrm>
                <a:off x="9003966" y="2075228"/>
                <a:ext cx="56160" cy="23400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55DF6D76-E494-4D1F-8E7C-EC3CD42E8D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99646" y="2070908"/>
                  <a:ext cx="64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9BDB990C-DCD1-436F-AE99-4C8E4DDDE09F}"/>
                    </a:ext>
                  </a:extLst>
                </p14:cNvPr>
                <p14:cNvContentPartPr/>
                <p14:nvPr/>
              </p14:nvContentPartPr>
              <p14:xfrm>
                <a:off x="8984166" y="2136068"/>
                <a:ext cx="30240" cy="151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9BDB990C-DCD1-436F-AE99-4C8E4DDDE0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79846" y="2131748"/>
                  <a:ext cx="38880" cy="23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2165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Interruptor </a:t>
            </a:r>
            <a:r>
              <a:rPr dirty="0"/>
              <a:t>de</a:t>
            </a:r>
            <a:r>
              <a:rPr spc="-100" dirty="0"/>
              <a:t> </a:t>
            </a:r>
            <a:r>
              <a:rPr dirty="0"/>
              <a:t>lâminas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65821"/>
            <a:ext cx="6647180" cy="10502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Proximidade/presença, </a:t>
            </a:r>
            <a:r>
              <a:rPr sz="2800" spc="-10" dirty="0">
                <a:latin typeface="Calibri"/>
                <a:cs typeface="Calibri"/>
              </a:rPr>
              <a:t>posição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orientação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i="1" spc="-20" dirty="0">
                <a:latin typeface="Calibri"/>
                <a:cs typeface="Calibri"/>
              </a:rPr>
              <a:t>Reed</a:t>
            </a:r>
            <a:r>
              <a:rPr sz="2800" i="1" spc="-5" dirty="0">
                <a:latin typeface="Calibri"/>
                <a:cs typeface="Calibri"/>
              </a:rPr>
              <a:t> </a:t>
            </a:r>
            <a:r>
              <a:rPr sz="2800" i="1" spc="-15" dirty="0">
                <a:latin typeface="Calibri"/>
                <a:cs typeface="Calibri"/>
              </a:rPr>
              <a:t>switch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8734" y="6094577"/>
            <a:ext cx="4949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https://lh3.googleusercontent.com/NeJIMW3kCO8niX6mhqS7E7LRGp4DCOjKTr  PlcVFdFWiBF5t72hCgIW5gLj9SgWYIeu_Hk7freF7RqmixDmA6L4LIlEntmKFNz1U  </a:t>
            </a:r>
            <a:r>
              <a:rPr sz="1200" spc="-10" dirty="0">
                <a:latin typeface="Calibri"/>
                <a:cs typeface="Calibri"/>
              </a:rPr>
              <a:t>mIGxKYzUEerwuGTpAFaL7YmZBLdmVuw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3275" y="2805683"/>
            <a:ext cx="8350250" cy="3078480"/>
            <a:chOff x="303275" y="2805683"/>
            <a:chExt cx="8350250" cy="30784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275" y="2805683"/>
              <a:ext cx="4315968" cy="15758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550" y="2869691"/>
              <a:ext cx="4132707" cy="13940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8500" y="2850641"/>
              <a:ext cx="4171315" cy="1432560"/>
            </a:xfrm>
            <a:custGeom>
              <a:avLst/>
              <a:gdLst/>
              <a:ahLst/>
              <a:cxnLst/>
              <a:rect l="l" t="t" r="r" b="b"/>
              <a:pathLst>
                <a:path w="4171315" h="1432560">
                  <a:moveTo>
                    <a:pt x="0" y="1432179"/>
                  </a:moveTo>
                  <a:lnTo>
                    <a:pt x="4170807" y="1432179"/>
                  </a:lnTo>
                  <a:lnTo>
                    <a:pt x="4170807" y="0"/>
                  </a:lnTo>
                  <a:lnTo>
                    <a:pt x="0" y="0"/>
                  </a:lnTo>
                  <a:lnTo>
                    <a:pt x="0" y="143217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0535" y="2814827"/>
              <a:ext cx="3602736" cy="1581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4416" y="2879978"/>
              <a:ext cx="3419983" cy="13976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366" y="2860928"/>
              <a:ext cx="3458210" cy="1435735"/>
            </a:xfrm>
            <a:custGeom>
              <a:avLst/>
              <a:gdLst/>
              <a:ahLst/>
              <a:cxnLst/>
              <a:rect l="l" t="t" r="r" b="b"/>
              <a:pathLst>
                <a:path w="3458209" h="1435735">
                  <a:moveTo>
                    <a:pt x="0" y="1435735"/>
                  </a:moveTo>
                  <a:lnTo>
                    <a:pt x="3458083" y="1435735"/>
                  </a:lnTo>
                  <a:lnTo>
                    <a:pt x="3458083" y="0"/>
                  </a:lnTo>
                  <a:lnTo>
                    <a:pt x="0" y="0"/>
                  </a:lnTo>
                  <a:lnTo>
                    <a:pt x="0" y="143573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4792" y="4407408"/>
              <a:ext cx="5740908" cy="14767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8800" y="4471288"/>
              <a:ext cx="5558155" cy="12940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09750" y="4452238"/>
              <a:ext cx="5596255" cy="1332230"/>
            </a:xfrm>
            <a:custGeom>
              <a:avLst/>
              <a:gdLst/>
              <a:ahLst/>
              <a:cxnLst/>
              <a:rect l="l" t="t" r="r" b="b"/>
              <a:pathLst>
                <a:path w="5596255" h="1332229">
                  <a:moveTo>
                    <a:pt x="0" y="1332103"/>
                  </a:moveTo>
                  <a:lnTo>
                    <a:pt x="5596255" y="1332103"/>
                  </a:lnTo>
                  <a:lnTo>
                    <a:pt x="5596255" y="0"/>
                  </a:lnTo>
                  <a:lnTo>
                    <a:pt x="0" y="0"/>
                  </a:lnTo>
                  <a:lnTo>
                    <a:pt x="0" y="133210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9D761D0-706D-4026-B90E-EDD92525CD87}"/>
              </a:ext>
            </a:extLst>
          </p:cNvPr>
          <p:cNvGrpSpPr/>
          <p:nvPr/>
        </p:nvGrpSpPr>
        <p:grpSpPr>
          <a:xfrm>
            <a:off x="6725166" y="2947550"/>
            <a:ext cx="134640" cy="162720"/>
            <a:chOff x="6725166" y="2947550"/>
            <a:chExt cx="13464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DAF5E300-20B5-4497-81EB-068DF4B1D58E}"/>
                    </a:ext>
                  </a:extLst>
                </p14:cNvPr>
                <p14:cNvContentPartPr/>
                <p14:nvPr/>
              </p14:nvContentPartPr>
              <p14:xfrm>
                <a:off x="6725166" y="2947550"/>
                <a:ext cx="134640" cy="16272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DAF5E300-20B5-4497-81EB-068DF4B1D5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0846" y="2943230"/>
                  <a:ext cx="143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67274C3E-D554-4D01-A24A-703F7EAC5AF0}"/>
                    </a:ext>
                  </a:extLst>
                </p14:cNvPr>
                <p14:cNvContentPartPr/>
                <p14:nvPr/>
              </p14:nvContentPartPr>
              <p14:xfrm>
                <a:off x="6814086" y="3048710"/>
                <a:ext cx="4680" cy="216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67274C3E-D554-4D01-A24A-703F7EAC5A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09766" y="3044390"/>
                  <a:ext cx="13320" cy="1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19D74A27-6618-4570-9D9F-6DDA456ECA93}"/>
                  </a:ext>
                </a:extLst>
              </p14:cNvPr>
              <p14:cNvContentPartPr/>
              <p14:nvPr/>
            </p14:nvContentPartPr>
            <p14:xfrm>
              <a:off x="6716886" y="3735950"/>
              <a:ext cx="158040" cy="23760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19D74A27-6618-4570-9D9F-6DDA456ECA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12566" y="3731630"/>
                <a:ext cx="166680" cy="24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C927D07-0BCA-4951-8A15-4BD52CF73862}"/>
              </a:ext>
            </a:extLst>
          </p:cNvPr>
          <p:cNvGrpSpPr/>
          <p:nvPr/>
        </p:nvGrpSpPr>
        <p:grpSpPr>
          <a:xfrm>
            <a:off x="6459742" y="3918044"/>
            <a:ext cx="227520" cy="80280"/>
            <a:chOff x="6459742" y="3918044"/>
            <a:chExt cx="22752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9CE2BC4D-6888-445A-BCCA-462E20A18E61}"/>
                    </a:ext>
                  </a:extLst>
                </p14:cNvPr>
                <p14:cNvContentPartPr/>
                <p14:nvPr/>
              </p14:nvContentPartPr>
              <p14:xfrm>
                <a:off x="6628582" y="3918044"/>
                <a:ext cx="58680" cy="66600"/>
              </p14:xfrm>
            </p:contentPart>
          </mc:Choice>
          <mc:Fallback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9CE2BC4D-6888-445A-BCCA-462E20A18E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24262" y="3913724"/>
                  <a:ext cx="67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F30AB9A2-1D7B-4188-A0F7-545133785803}"/>
                    </a:ext>
                  </a:extLst>
                </p14:cNvPr>
                <p14:cNvContentPartPr/>
                <p14:nvPr/>
              </p14:nvContentPartPr>
              <p14:xfrm>
                <a:off x="6459742" y="3986804"/>
                <a:ext cx="95400" cy="11520"/>
              </p14:xfrm>
            </p:contentPart>
          </mc:Choice>
          <mc:Fallback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F30AB9A2-1D7B-4188-A0F7-5451337858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55422" y="3982484"/>
                  <a:ext cx="1040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A0373E1D-82D3-4796-9440-EE83881EF43A}"/>
                  </a:ext>
                </a:extLst>
              </p14:cNvPr>
              <p14:cNvContentPartPr/>
              <p14:nvPr/>
            </p14:nvContentPartPr>
            <p14:xfrm>
              <a:off x="5773222" y="2797724"/>
              <a:ext cx="263520" cy="32400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A0373E1D-82D3-4796-9440-EE83881EF4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68902" y="2793404"/>
                <a:ext cx="2721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F2AAC0A0-D302-4AED-AD73-3FC2BABAE272}"/>
                  </a:ext>
                </a:extLst>
              </p14:cNvPr>
              <p14:cNvContentPartPr/>
              <p14:nvPr/>
            </p14:nvContentPartPr>
            <p14:xfrm>
              <a:off x="6775102" y="3447524"/>
              <a:ext cx="5400" cy="9360"/>
            </p14:xfrm>
          </p:contentPart>
        </mc:Choice>
        <mc:Fallback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F2AAC0A0-D302-4AED-AD73-3FC2BABAE2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70782" y="3443204"/>
                <a:ext cx="140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93ADEC1-DF73-4DDA-B430-F420F494E45A}"/>
              </a:ext>
            </a:extLst>
          </p:cNvPr>
          <p:cNvGrpSpPr/>
          <p:nvPr/>
        </p:nvGrpSpPr>
        <p:grpSpPr>
          <a:xfrm>
            <a:off x="6772222" y="3703844"/>
            <a:ext cx="5400" cy="43560"/>
            <a:chOff x="6772222" y="3703844"/>
            <a:chExt cx="5400" cy="4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3C852EF3-B28E-442F-A82D-EE132948AE09}"/>
                    </a:ext>
                  </a:extLst>
                </p14:cNvPr>
                <p14:cNvContentPartPr/>
                <p14:nvPr/>
              </p14:nvContentPartPr>
              <p14:xfrm>
                <a:off x="6772222" y="3713564"/>
                <a:ext cx="5400" cy="33840"/>
              </p14:xfrm>
            </p:contentPart>
          </mc:Choice>
          <mc:Fallback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3C852EF3-B28E-442F-A82D-EE132948AE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67902" y="3709244"/>
                  <a:ext cx="14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3707D23E-5348-41CC-A79B-861445845256}"/>
                    </a:ext>
                  </a:extLst>
                </p14:cNvPr>
                <p14:cNvContentPartPr/>
                <p14:nvPr/>
              </p14:nvContentPartPr>
              <p14:xfrm>
                <a:off x="6772222" y="3703844"/>
                <a:ext cx="5400" cy="14040"/>
              </p14:xfrm>
            </p:contentPart>
          </mc:Choice>
          <mc:Fallback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3707D23E-5348-41CC-A79B-8614458452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67902" y="3699524"/>
                  <a:ext cx="1404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6624026A-B58C-4248-87DE-F69549B8A613}"/>
                  </a:ext>
                </a:extLst>
              </p14:cNvPr>
              <p14:cNvContentPartPr/>
              <p14:nvPr/>
            </p14:nvContentPartPr>
            <p14:xfrm>
              <a:off x="7647382" y="3429884"/>
              <a:ext cx="15120" cy="11520"/>
            </p14:xfrm>
          </p:contentPart>
        </mc:Choice>
        <mc:Fallback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6624026A-B58C-4248-87DE-F69549B8A6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43062" y="3425564"/>
                <a:ext cx="237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A5354934-18E7-4180-A0D7-A6B9734B5E42}"/>
                  </a:ext>
                </a:extLst>
              </p14:cNvPr>
              <p14:cNvContentPartPr/>
              <p14:nvPr/>
            </p14:nvContentPartPr>
            <p14:xfrm>
              <a:off x="5922982" y="3336284"/>
              <a:ext cx="12240" cy="5760"/>
            </p14:xfrm>
          </p:contentPart>
        </mc:Choice>
        <mc:Fallback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A5354934-18E7-4180-A0D7-A6B9734B5E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18662" y="3331964"/>
                <a:ext cx="208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6D6A731A-3603-41EC-AF86-5DDF886F95A6}"/>
                  </a:ext>
                </a:extLst>
              </p14:cNvPr>
              <p14:cNvContentPartPr/>
              <p14:nvPr/>
            </p14:nvContentPartPr>
            <p14:xfrm>
              <a:off x="6806062" y="3802124"/>
              <a:ext cx="6840" cy="170640"/>
            </p14:xfrm>
          </p:contentPart>
        </mc:Choice>
        <mc:Fallback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6D6A731A-3603-41EC-AF86-5DDF886F95A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01742" y="3797804"/>
                <a:ext cx="15480" cy="17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5128" y="962406"/>
            <a:ext cx="27933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</a:t>
            </a:r>
            <a:r>
              <a:rPr spc="-95" dirty="0"/>
              <a:t> </a:t>
            </a:r>
            <a:r>
              <a:rPr spc="-15" dirty="0"/>
              <a:t>ótico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77738"/>
            <a:ext cx="7602855" cy="167513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latin typeface="Calibri"/>
                <a:cs typeface="Calibri"/>
              </a:rPr>
              <a:t>Proximidade/presença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Emissor: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LED</a:t>
            </a:r>
            <a:endParaRPr sz="2600">
              <a:latin typeface="Calibri"/>
              <a:cs typeface="Calibri"/>
            </a:endParaRPr>
          </a:p>
          <a:p>
            <a:pPr marL="241300" marR="5080" indent="-228600">
              <a:lnSpc>
                <a:spcPts val="25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Receptor: </a:t>
            </a:r>
            <a:r>
              <a:rPr sz="2600" spc="-30" dirty="0">
                <a:latin typeface="Calibri"/>
                <a:cs typeface="Calibri"/>
              </a:rPr>
              <a:t>fototransistor, </a:t>
            </a:r>
            <a:r>
              <a:rPr sz="2600" spc="-20" dirty="0">
                <a:latin typeface="Calibri"/>
                <a:cs typeface="Calibri"/>
              </a:rPr>
              <a:t>fotodiodo, </a:t>
            </a:r>
            <a:r>
              <a:rPr sz="2600" spc="-5" dirty="0">
                <a:latin typeface="Calibri"/>
                <a:cs typeface="Calibri"/>
              </a:rPr>
              <a:t>ou LDRs </a:t>
            </a:r>
            <a:r>
              <a:rPr sz="2600" spc="-10" dirty="0">
                <a:latin typeface="Calibri"/>
                <a:cs typeface="Calibri"/>
              </a:rPr>
              <a:t>(resistores  </a:t>
            </a:r>
            <a:r>
              <a:rPr sz="2600" spc="-15" dirty="0">
                <a:latin typeface="Calibri"/>
                <a:cs typeface="Calibri"/>
              </a:rPr>
              <a:t>variáveis </a:t>
            </a:r>
            <a:r>
              <a:rPr sz="2600" spc="-5" dirty="0">
                <a:latin typeface="Calibri"/>
                <a:cs typeface="Calibri"/>
              </a:rPr>
              <a:t>pela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luz).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768" y="5896152"/>
            <a:ext cx="4592320" cy="73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39340">
              <a:lnSpc>
                <a:spcPct val="1447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  <a:hlinkClick r:id="rId2"/>
              </a:rPr>
              <a:t>http://fb1-di.lnwfile.com/loc1xh.jpg </a:t>
            </a:r>
            <a:r>
              <a:rPr sz="1200" spc="-5" dirty="0">
                <a:latin typeface="Calibri"/>
                <a:cs typeface="Calibri"/>
              </a:rPr>
              <a:t> https://a.pololu-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files.com/picture/0J5788.1200.jpg?e76bc7fce22d2bbb4667acc943debf0e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3167" y="3461003"/>
            <a:ext cx="3208020" cy="2379345"/>
            <a:chOff x="963167" y="3461003"/>
            <a:chExt cx="3208020" cy="23793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167" y="3461003"/>
              <a:ext cx="3208020" cy="23789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950" y="3525532"/>
              <a:ext cx="3024124" cy="21960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8900" y="3506482"/>
              <a:ext cx="3062605" cy="2234565"/>
            </a:xfrm>
            <a:custGeom>
              <a:avLst/>
              <a:gdLst/>
              <a:ahLst/>
              <a:cxnLst/>
              <a:rect l="l" t="t" r="r" b="b"/>
              <a:pathLst>
                <a:path w="3062604" h="2234565">
                  <a:moveTo>
                    <a:pt x="0" y="2234184"/>
                  </a:moveTo>
                  <a:lnTo>
                    <a:pt x="3062224" y="2234184"/>
                  </a:lnTo>
                  <a:lnTo>
                    <a:pt x="3062224" y="0"/>
                  </a:lnTo>
                  <a:lnTo>
                    <a:pt x="0" y="0"/>
                  </a:lnTo>
                  <a:lnTo>
                    <a:pt x="0" y="22341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337303" y="3435096"/>
            <a:ext cx="4396740" cy="2423160"/>
            <a:chOff x="4337303" y="3435096"/>
            <a:chExt cx="4396740" cy="242316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7303" y="3435096"/>
              <a:ext cx="4396740" cy="2423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1692" y="3499358"/>
              <a:ext cx="4213478" cy="22401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82642" y="3480308"/>
              <a:ext cx="4251960" cy="2278380"/>
            </a:xfrm>
            <a:custGeom>
              <a:avLst/>
              <a:gdLst/>
              <a:ahLst/>
              <a:cxnLst/>
              <a:rect l="l" t="t" r="r" b="b"/>
              <a:pathLst>
                <a:path w="4251959" h="2278379">
                  <a:moveTo>
                    <a:pt x="0" y="2278253"/>
                  </a:moveTo>
                  <a:lnTo>
                    <a:pt x="4251578" y="2278253"/>
                  </a:lnTo>
                  <a:lnTo>
                    <a:pt x="4251578" y="0"/>
                  </a:lnTo>
                  <a:lnTo>
                    <a:pt x="0" y="0"/>
                  </a:lnTo>
                  <a:lnTo>
                    <a:pt x="0" y="2278253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47D73D6-8372-42D2-ABF8-8C655B38B928}"/>
              </a:ext>
            </a:extLst>
          </p:cNvPr>
          <p:cNvGrpSpPr/>
          <p:nvPr/>
        </p:nvGrpSpPr>
        <p:grpSpPr>
          <a:xfrm>
            <a:off x="6933246" y="3554150"/>
            <a:ext cx="1159200" cy="1199160"/>
            <a:chOff x="6933246" y="3554150"/>
            <a:chExt cx="1159200" cy="11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0724BEC9-36B9-4146-A65B-B2D118E53F4D}"/>
                    </a:ext>
                  </a:extLst>
                </p14:cNvPr>
                <p14:cNvContentPartPr/>
                <p14:nvPr/>
              </p14:nvContentPartPr>
              <p14:xfrm>
                <a:off x="6933246" y="3554150"/>
                <a:ext cx="1159200" cy="126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0724BEC9-36B9-4146-A65B-B2D118E53F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28926" y="3549830"/>
                  <a:ext cx="1167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6CF229DD-04CE-40BD-A148-763D84470B0F}"/>
                    </a:ext>
                  </a:extLst>
                </p14:cNvPr>
                <p14:cNvContentPartPr/>
                <p14:nvPr/>
              </p14:nvContentPartPr>
              <p14:xfrm>
                <a:off x="7186326" y="3647390"/>
                <a:ext cx="209880" cy="110592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6CF229DD-04CE-40BD-A148-763D84470B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82006" y="3643070"/>
                  <a:ext cx="21852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908B9725-ED2F-4B5D-8CAE-0C9128A07400}"/>
                    </a:ext>
                  </a:extLst>
                </p14:cNvPr>
                <p14:cNvContentPartPr/>
                <p14:nvPr/>
              </p14:nvContentPartPr>
              <p14:xfrm>
                <a:off x="7205406" y="3989390"/>
                <a:ext cx="133920" cy="20340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908B9725-ED2F-4B5D-8CAE-0C9128A074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01086" y="3985070"/>
                  <a:ext cx="142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EB25D587-7C9F-49E2-8836-ADC1970FF087}"/>
                    </a:ext>
                  </a:extLst>
                </p14:cNvPr>
                <p14:cNvContentPartPr/>
                <p14:nvPr/>
              </p14:nvContentPartPr>
              <p14:xfrm>
                <a:off x="7405926" y="3612470"/>
                <a:ext cx="433080" cy="92628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EB25D587-7C9F-49E2-8836-ADC1970FF0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01606" y="3608150"/>
                  <a:ext cx="44172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787967A4-FCF0-421F-ACC3-D6293D56CD30}"/>
                    </a:ext>
                  </a:extLst>
                </p14:cNvPr>
                <p14:cNvContentPartPr/>
                <p14:nvPr/>
              </p14:nvContentPartPr>
              <p14:xfrm>
                <a:off x="7646406" y="4333910"/>
                <a:ext cx="191160" cy="17460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787967A4-FCF0-421F-ACC3-D6293D56CD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2086" y="4329590"/>
                  <a:ext cx="199800" cy="183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5128" y="962406"/>
            <a:ext cx="27933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</a:t>
            </a:r>
            <a:r>
              <a:rPr spc="-95" dirty="0"/>
              <a:t> </a:t>
            </a:r>
            <a:r>
              <a:rPr spc="-15" dirty="0"/>
              <a:t>ótico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77738"/>
            <a:ext cx="7094220" cy="3938258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Sem </a:t>
            </a:r>
            <a:r>
              <a:rPr sz="2600" spc="-20" dirty="0">
                <a:latin typeface="Calibri"/>
                <a:cs typeface="Calibri"/>
              </a:rPr>
              <a:t>contato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mecânico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Sem partes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móveis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Dimensões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reduzidas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Insensíveis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vibrações 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choques</a:t>
            </a: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Muitas </a:t>
            </a:r>
            <a:r>
              <a:rPr sz="2600" spc="-15" dirty="0">
                <a:latin typeface="Calibri"/>
                <a:cs typeface="Calibri"/>
              </a:rPr>
              <a:t>configurações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disponíveis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Requer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alinhamento</a:t>
            </a:r>
            <a:endParaRPr sz="2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25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lang="pt-BR" sz="2600" dirty="0">
                <a:latin typeface="Calibri"/>
                <a:cs typeface="Calibri"/>
              </a:rPr>
              <a:t>Não recomendado</a:t>
            </a:r>
            <a:r>
              <a:rPr sz="2600" dirty="0">
                <a:latin typeface="Calibri"/>
                <a:cs typeface="Calibri"/>
              </a:rPr>
              <a:t> em </a:t>
            </a:r>
            <a:r>
              <a:rPr sz="2600" spc="-5" dirty="0">
                <a:latin typeface="Calibri"/>
                <a:cs typeface="Calibri"/>
              </a:rPr>
              <a:t>ambientes </a:t>
            </a:r>
            <a:r>
              <a:rPr sz="2600" spc="-10" dirty="0">
                <a:latin typeface="Calibri"/>
                <a:cs typeface="Calibri"/>
              </a:rPr>
              <a:t>com alta </a:t>
            </a:r>
            <a:r>
              <a:rPr sz="2600" spc="-5" dirty="0">
                <a:latin typeface="Calibri"/>
                <a:cs typeface="Calibri"/>
              </a:rPr>
              <a:t>luminosidade </a:t>
            </a:r>
            <a:r>
              <a:rPr sz="2600" spc="-15" dirty="0">
                <a:latin typeface="Calibri"/>
                <a:cs typeface="Calibri"/>
              </a:rPr>
              <a:t>(ex:  setores </a:t>
            </a:r>
            <a:r>
              <a:rPr sz="2600" spc="-5" dirty="0">
                <a:latin typeface="Calibri"/>
                <a:cs typeface="Calibri"/>
              </a:rPr>
              <a:t>de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soldagem)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Sensível </a:t>
            </a:r>
            <a:r>
              <a:rPr sz="2600" dirty="0" err="1">
                <a:latin typeface="Calibri"/>
                <a:cs typeface="Calibri"/>
              </a:rPr>
              <a:t>ao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 err="1">
                <a:latin typeface="Calibri"/>
                <a:cs typeface="Calibri"/>
              </a:rPr>
              <a:t>pó</a:t>
            </a:r>
            <a:r>
              <a:rPr lang="pt-BR" sz="2600" spc="-5" dirty="0">
                <a:latin typeface="Calibri"/>
                <a:cs typeface="Calibri"/>
              </a:rPr>
              <a:t>, graxa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umidade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532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 </a:t>
            </a:r>
            <a:r>
              <a:rPr spc="-15" dirty="0"/>
              <a:t>ótico:</a:t>
            </a:r>
            <a:r>
              <a:rPr spc="-85" dirty="0"/>
              <a:t> </a:t>
            </a:r>
            <a:r>
              <a:rPr spc="-5" dirty="0"/>
              <a:t>funcionamento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7194" y="1920811"/>
            <a:ext cx="2692400" cy="2681605"/>
            <a:chOff x="467194" y="1920811"/>
            <a:chExt cx="2692400" cy="2681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832" y="1941448"/>
              <a:ext cx="2651125" cy="26399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7832" y="1941448"/>
              <a:ext cx="2651125" cy="2640330"/>
            </a:xfrm>
            <a:custGeom>
              <a:avLst/>
              <a:gdLst/>
              <a:ahLst/>
              <a:cxnLst/>
              <a:rect l="l" t="t" r="r" b="b"/>
              <a:pathLst>
                <a:path w="2651125" h="2640329">
                  <a:moveTo>
                    <a:pt x="0" y="2639949"/>
                  </a:moveTo>
                  <a:lnTo>
                    <a:pt x="2651125" y="2639949"/>
                  </a:lnTo>
                  <a:lnTo>
                    <a:pt x="2651125" y="0"/>
                  </a:lnTo>
                  <a:lnTo>
                    <a:pt x="0" y="0"/>
                  </a:lnTo>
                  <a:lnTo>
                    <a:pt x="0" y="2639949"/>
                  </a:lnTo>
                  <a:close/>
                </a:path>
              </a:pathLst>
            </a:custGeom>
            <a:ln w="4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285807" y="1937448"/>
            <a:ext cx="2695575" cy="2651125"/>
            <a:chOff x="3285807" y="1937448"/>
            <a:chExt cx="2695575" cy="26511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6445" y="1958085"/>
              <a:ext cx="2654300" cy="26098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6445" y="1958085"/>
              <a:ext cx="2654300" cy="2609850"/>
            </a:xfrm>
            <a:custGeom>
              <a:avLst/>
              <a:gdLst/>
              <a:ahLst/>
              <a:cxnLst/>
              <a:rect l="l" t="t" r="r" b="b"/>
              <a:pathLst>
                <a:path w="2654300" h="2609850">
                  <a:moveTo>
                    <a:pt x="0" y="2609850"/>
                  </a:moveTo>
                  <a:lnTo>
                    <a:pt x="2654300" y="2609850"/>
                  </a:lnTo>
                  <a:lnTo>
                    <a:pt x="2654300" y="0"/>
                  </a:lnTo>
                  <a:lnTo>
                    <a:pt x="0" y="0"/>
                  </a:lnTo>
                  <a:lnTo>
                    <a:pt x="0" y="2609850"/>
                  </a:lnTo>
                  <a:close/>
                </a:path>
              </a:pathLst>
            </a:custGeom>
            <a:ln w="4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133147" y="1926780"/>
            <a:ext cx="2673350" cy="2672080"/>
            <a:chOff x="6133147" y="1926780"/>
            <a:chExt cx="2673350" cy="26720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3784" y="1947417"/>
              <a:ext cx="2632074" cy="263042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53784" y="1947417"/>
              <a:ext cx="2632075" cy="2630805"/>
            </a:xfrm>
            <a:custGeom>
              <a:avLst/>
              <a:gdLst/>
              <a:ahLst/>
              <a:cxnLst/>
              <a:rect l="l" t="t" r="r" b="b"/>
              <a:pathLst>
                <a:path w="2632075" h="2630804">
                  <a:moveTo>
                    <a:pt x="0" y="2630423"/>
                  </a:moveTo>
                  <a:lnTo>
                    <a:pt x="2632074" y="2630423"/>
                  </a:lnTo>
                  <a:lnTo>
                    <a:pt x="2632074" y="0"/>
                  </a:lnTo>
                  <a:lnTo>
                    <a:pt x="0" y="0"/>
                  </a:lnTo>
                  <a:lnTo>
                    <a:pt x="0" y="2630423"/>
                  </a:lnTo>
                  <a:close/>
                </a:path>
              </a:pathLst>
            </a:custGeom>
            <a:ln w="4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1200" y="4741621"/>
            <a:ext cx="21704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Reflexão </a:t>
            </a:r>
            <a:r>
              <a:rPr sz="1800" b="1" dirty="0">
                <a:latin typeface="Arial"/>
                <a:cs typeface="Arial"/>
              </a:rPr>
              <a:t>ou </a:t>
            </a:r>
            <a:r>
              <a:rPr sz="1800" b="1" spc="-5" dirty="0">
                <a:latin typeface="Arial"/>
                <a:cs typeface="Arial"/>
              </a:rPr>
              <a:t>retro  </a:t>
            </a:r>
            <a:r>
              <a:rPr sz="1800" b="1" spc="-10" dirty="0">
                <a:latin typeface="Arial"/>
                <a:cs typeface="Arial"/>
              </a:rPr>
              <a:t>reflexivo: </a:t>
            </a:r>
            <a:r>
              <a:rPr sz="1800" spc="-5" dirty="0">
                <a:latin typeface="Arial"/>
                <a:cs typeface="Arial"/>
              </a:rPr>
              <a:t>objeto  interrompe o feixe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luz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81832" y="4744339"/>
            <a:ext cx="2326640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133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Barreira </a:t>
            </a:r>
            <a:r>
              <a:rPr sz="1800" b="1" dirty="0">
                <a:latin typeface="Arial"/>
                <a:cs typeface="Arial"/>
              </a:rPr>
              <a:t>ou  </a:t>
            </a:r>
            <a:r>
              <a:rPr sz="1800" b="1" spc="-5" dirty="0">
                <a:latin typeface="Arial"/>
                <a:cs typeface="Arial"/>
              </a:rPr>
              <a:t>unidirecional: </a:t>
            </a:r>
            <a:r>
              <a:rPr sz="1800" spc="-5" dirty="0">
                <a:latin typeface="Arial"/>
                <a:cs typeface="Arial"/>
              </a:rPr>
              <a:t>objeto  bloqueia 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passagem</a:t>
            </a:r>
            <a:endParaRPr sz="1800">
              <a:latin typeface="Arial"/>
              <a:cs typeface="Arial"/>
            </a:endParaRPr>
          </a:p>
          <a:p>
            <a:pPr marL="800735">
              <a:lnSpc>
                <a:spcPts val="2115"/>
              </a:lnSpc>
            </a:pPr>
            <a:r>
              <a:rPr sz="1800" spc="-5" dirty="0">
                <a:latin typeface="Arial"/>
                <a:cs typeface="Arial"/>
              </a:rPr>
              <a:t>da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luz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5717" y="4771390"/>
            <a:ext cx="263969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151765" indent="-26098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Difuso </a:t>
            </a:r>
            <a:r>
              <a:rPr sz="1800" b="1" dirty="0">
                <a:latin typeface="Arial"/>
                <a:cs typeface="Arial"/>
              </a:rPr>
              <a:t>ou </a:t>
            </a:r>
            <a:r>
              <a:rPr sz="1800" b="1" spc="-5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reflexão  </a:t>
            </a:r>
            <a:r>
              <a:rPr sz="1800" b="1" dirty="0">
                <a:latin typeface="Arial"/>
                <a:cs typeface="Arial"/>
              </a:rPr>
              <a:t>difusa: </a:t>
            </a:r>
            <a:r>
              <a:rPr sz="1800" spc="-5" dirty="0">
                <a:latin typeface="Arial"/>
                <a:cs typeface="Arial"/>
              </a:rPr>
              <a:t>detecção  depende da cor </a:t>
            </a:r>
            <a:r>
              <a:rPr sz="1800" spc="-10" dirty="0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10"/>
              </a:lnSpc>
            </a:pPr>
            <a:r>
              <a:rPr sz="1800" spc="-5" dirty="0">
                <a:latin typeface="Arial"/>
                <a:cs typeface="Arial"/>
              </a:rPr>
              <a:t>objeto e de sua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superfície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8308" y="962406"/>
            <a:ext cx="49790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 </a:t>
            </a:r>
            <a:r>
              <a:rPr spc="-15" dirty="0"/>
              <a:t>ótico:</a:t>
            </a:r>
            <a:r>
              <a:rPr spc="-70" dirty="0"/>
              <a:t> </a:t>
            </a:r>
            <a:r>
              <a:rPr spc="-30" dirty="0"/>
              <a:t>exemplo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24355"/>
            <a:ext cx="3803015" cy="38481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41300" marR="156210" indent="-228600">
              <a:lnSpc>
                <a:spcPct val="8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dirty="0">
                <a:latin typeface="Calibri"/>
                <a:cs typeface="Calibri"/>
              </a:rPr>
              <a:t>Série </a:t>
            </a:r>
            <a:r>
              <a:rPr sz="2600" b="1" spc="-5" dirty="0">
                <a:latin typeface="Calibri"/>
                <a:cs typeface="Calibri"/>
              </a:rPr>
              <a:t>GVL12 </a:t>
            </a:r>
            <a:r>
              <a:rPr sz="2600" b="1" dirty="0">
                <a:latin typeface="Calibri"/>
                <a:cs typeface="Calibri"/>
              </a:rPr>
              <a:t>e 30, </a:t>
            </a:r>
            <a:r>
              <a:rPr sz="2600" b="1" spc="-5" dirty="0">
                <a:latin typeface="Calibri"/>
                <a:cs typeface="Calibri"/>
              </a:rPr>
              <a:t>VL18 </a:t>
            </a:r>
            <a:r>
              <a:rPr sz="2600" b="1" dirty="0">
                <a:latin typeface="Calibri"/>
                <a:cs typeface="Calibri"/>
              </a:rPr>
              <a:t>e  18GM –</a:t>
            </a:r>
            <a:r>
              <a:rPr sz="2600" b="1" spc="-10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PEPPERL+FUCHS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Cilíndricos </a:t>
            </a:r>
            <a:r>
              <a:rPr sz="2600" spc="-15" dirty="0">
                <a:latin typeface="Calibri"/>
                <a:cs typeface="Calibri"/>
              </a:rPr>
              <a:t>para </a:t>
            </a:r>
            <a:r>
              <a:rPr sz="2600" spc="-5" dirty="0">
                <a:latin typeface="Calibri"/>
                <a:cs typeface="Calibri"/>
              </a:rPr>
              <a:t>uso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geral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Diâmetros: </a:t>
            </a:r>
            <a:r>
              <a:rPr sz="2600" dirty="0">
                <a:latin typeface="Calibri"/>
                <a:cs typeface="Calibri"/>
              </a:rPr>
              <a:t>12, 18 e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30mm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Barreira </a:t>
            </a:r>
            <a:r>
              <a:rPr sz="2600" dirty="0">
                <a:latin typeface="Calibri"/>
                <a:cs typeface="Calibri"/>
              </a:rPr>
              <a:t>– </a:t>
            </a:r>
            <a:r>
              <a:rPr sz="2600" spc="-15" dirty="0">
                <a:latin typeface="Calibri"/>
                <a:cs typeface="Calibri"/>
              </a:rPr>
              <a:t>até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15m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Reflexivo </a:t>
            </a:r>
            <a:r>
              <a:rPr sz="2600" dirty="0">
                <a:latin typeface="Calibri"/>
                <a:cs typeface="Calibri"/>
              </a:rPr>
              <a:t>– </a:t>
            </a:r>
            <a:r>
              <a:rPr sz="2600" spc="-15" dirty="0">
                <a:latin typeface="Calibri"/>
                <a:cs typeface="Calibri"/>
              </a:rPr>
              <a:t>até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4m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Difuso </a:t>
            </a:r>
            <a:r>
              <a:rPr sz="2600" dirty="0">
                <a:latin typeface="Calibri"/>
                <a:cs typeface="Calibri"/>
              </a:rPr>
              <a:t>– </a:t>
            </a:r>
            <a:r>
              <a:rPr sz="2600" spc="-15" dirty="0">
                <a:latin typeface="Calibri"/>
                <a:cs typeface="Calibri"/>
              </a:rPr>
              <a:t>até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2,5m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IP 67 </a:t>
            </a:r>
            <a:r>
              <a:rPr sz="2600" spc="-10" dirty="0">
                <a:latin typeface="Calibri"/>
                <a:cs typeface="Calibri"/>
              </a:rPr>
              <a:t>(grau </a:t>
            </a:r>
            <a:r>
              <a:rPr sz="2600" spc="-5" dirty="0">
                <a:latin typeface="Calibri"/>
                <a:cs typeface="Calibri"/>
              </a:rPr>
              <a:t>de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proteção)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latin typeface="Calibri"/>
                <a:cs typeface="Calibri"/>
              </a:rPr>
              <a:t>Conexão </a:t>
            </a:r>
            <a:r>
              <a:rPr sz="2600" spc="-10" dirty="0">
                <a:latin typeface="Calibri"/>
                <a:cs typeface="Calibri"/>
              </a:rPr>
              <a:t>com </a:t>
            </a:r>
            <a:r>
              <a:rPr sz="2600" spc="-15" dirty="0">
                <a:latin typeface="Calibri"/>
                <a:cs typeface="Calibri"/>
              </a:rPr>
              <a:t>Fibra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Óptica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86182" y="1168717"/>
            <a:ext cx="2573655" cy="2165350"/>
            <a:chOff x="6286182" y="1168717"/>
            <a:chExt cx="2573655" cy="216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6820" y="1189355"/>
              <a:ext cx="2531999" cy="21240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06820" y="1189355"/>
              <a:ext cx="2532380" cy="2124075"/>
            </a:xfrm>
            <a:custGeom>
              <a:avLst/>
              <a:gdLst/>
              <a:ahLst/>
              <a:cxnLst/>
              <a:rect l="l" t="t" r="r" b="b"/>
              <a:pathLst>
                <a:path w="2532379" h="2124075">
                  <a:moveTo>
                    <a:pt x="0" y="2124075"/>
                  </a:moveTo>
                  <a:lnTo>
                    <a:pt x="2531999" y="2124075"/>
                  </a:lnTo>
                  <a:lnTo>
                    <a:pt x="2531999" y="0"/>
                  </a:lnTo>
                  <a:lnTo>
                    <a:pt x="0" y="0"/>
                  </a:lnTo>
                  <a:lnTo>
                    <a:pt x="0" y="2124075"/>
                  </a:lnTo>
                  <a:close/>
                </a:path>
              </a:pathLst>
            </a:custGeom>
            <a:ln w="4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267513" y="3502850"/>
            <a:ext cx="2581275" cy="1970405"/>
            <a:chOff x="6267513" y="3502850"/>
            <a:chExt cx="2581275" cy="19704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8151" y="3523488"/>
              <a:ext cx="2540000" cy="19287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88151" y="3523488"/>
              <a:ext cx="2540000" cy="1929130"/>
            </a:xfrm>
            <a:custGeom>
              <a:avLst/>
              <a:gdLst/>
              <a:ahLst/>
              <a:cxnLst/>
              <a:rect l="l" t="t" r="r" b="b"/>
              <a:pathLst>
                <a:path w="2540000" h="1929129">
                  <a:moveTo>
                    <a:pt x="0" y="1928749"/>
                  </a:moveTo>
                  <a:lnTo>
                    <a:pt x="2540000" y="1928749"/>
                  </a:lnTo>
                  <a:lnTo>
                    <a:pt x="2540000" y="0"/>
                  </a:lnTo>
                  <a:lnTo>
                    <a:pt x="0" y="0"/>
                  </a:lnTo>
                  <a:lnTo>
                    <a:pt x="0" y="1928749"/>
                  </a:lnTo>
                  <a:close/>
                </a:path>
              </a:pathLst>
            </a:custGeom>
            <a:ln w="4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6365" y="965453"/>
            <a:ext cx="53581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Exemplo: </a:t>
            </a:r>
            <a:r>
              <a:rPr spc="-35" dirty="0"/>
              <a:t>retro </a:t>
            </a:r>
            <a:r>
              <a:rPr spc="-30" dirty="0"/>
              <a:t>reflexivo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4131" y="1757172"/>
            <a:ext cx="3884929" cy="4101465"/>
            <a:chOff x="294131" y="1757172"/>
            <a:chExt cx="3884929" cy="41014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1" y="1757172"/>
              <a:ext cx="3884676" cy="41010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584" y="1821675"/>
              <a:ext cx="3702430" cy="39175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9534" y="1802625"/>
              <a:ext cx="3740785" cy="3956050"/>
            </a:xfrm>
            <a:custGeom>
              <a:avLst/>
              <a:gdLst/>
              <a:ahLst/>
              <a:cxnLst/>
              <a:rect l="l" t="t" r="r" b="b"/>
              <a:pathLst>
                <a:path w="3740785" h="3956050">
                  <a:moveTo>
                    <a:pt x="0" y="3955669"/>
                  </a:moveTo>
                  <a:lnTo>
                    <a:pt x="3740530" y="3955669"/>
                  </a:lnTo>
                  <a:lnTo>
                    <a:pt x="3740530" y="0"/>
                  </a:lnTo>
                  <a:lnTo>
                    <a:pt x="0" y="0"/>
                  </a:lnTo>
                  <a:lnTo>
                    <a:pt x="0" y="395566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347971" y="2281427"/>
            <a:ext cx="4645660" cy="3088005"/>
            <a:chOff x="4347971" y="2281427"/>
            <a:chExt cx="4645660" cy="30880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7971" y="2281427"/>
              <a:ext cx="4645152" cy="30876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752" y="2307335"/>
              <a:ext cx="4539487" cy="2981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0145" y="1123950"/>
            <a:ext cx="14236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Aula</a:t>
            </a:r>
            <a:r>
              <a:rPr spc="-105" dirty="0"/>
              <a:t> </a:t>
            </a: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2074925"/>
            <a:ext cx="3891279" cy="1474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Sensores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industriais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Acionamentos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industriais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683" y="965453"/>
            <a:ext cx="35826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Exemplo:</a:t>
            </a:r>
            <a:r>
              <a:rPr spc="-65" dirty="0"/>
              <a:t> </a:t>
            </a:r>
            <a:r>
              <a:rPr spc="-20" dirty="0"/>
              <a:t>Fenda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1940" y="1976627"/>
            <a:ext cx="8764905" cy="3404870"/>
            <a:chOff x="281940" y="1976627"/>
            <a:chExt cx="8764905" cy="3404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940" y="1976627"/>
              <a:ext cx="8764524" cy="3404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840" y="2047112"/>
              <a:ext cx="8576691" cy="32151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6745" y="2022093"/>
              <a:ext cx="8620760" cy="3259454"/>
            </a:xfrm>
            <a:custGeom>
              <a:avLst/>
              <a:gdLst/>
              <a:ahLst/>
              <a:cxnLst/>
              <a:rect l="l" t="t" r="r" b="b"/>
              <a:pathLst>
                <a:path w="8620760" h="3259454">
                  <a:moveTo>
                    <a:pt x="0" y="3259201"/>
                  </a:moveTo>
                  <a:lnTo>
                    <a:pt x="8620760" y="3259201"/>
                  </a:lnTo>
                  <a:lnTo>
                    <a:pt x="8620760" y="0"/>
                  </a:lnTo>
                  <a:lnTo>
                    <a:pt x="0" y="0"/>
                  </a:lnTo>
                  <a:lnTo>
                    <a:pt x="0" y="325920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4630" y="965453"/>
            <a:ext cx="39992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Exemplo:</a:t>
            </a:r>
            <a:r>
              <a:rPr spc="-70" dirty="0"/>
              <a:t> </a:t>
            </a:r>
            <a:r>
              <a:rPr spc="-20" dirty="0"/>
              <a:t>Barreira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42617" y="1837804"/>
            <a:ext cx="5737860" cy="4043045"/>
            <a:chOff x="2142617" y="1837804"/>
            <a:chExt cx="5737860" cy="4043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617" y="1837804"/>
              <a:ext cx="5737352" cy="40430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21863" y="4212335"/>
              <a:ext cx="295910" cy="340995"/>
            </a:xfrm>
            <a:custGeom>
              <a:avLst/>
              <a:gdLst/>
              <a:ahLst/>
              <a:cxnLst/>
              <a:rect l="l" t="t" r="r" b="b"/>
              <a:pathLst>
                <a:path w="295910" h="340995">
                  <a:moveTo>
                    <a:pt x="74422" y="0"/>
                  </a:moveTo>
                  <a:lnTo>
                    <a:pt x="0" y="57657"/>
                  </a:lnTo>
                  <a:lnTo>
                    <a:pt x="183641" y="295147"/>
                  </a:lnTo>
                  <a:lnTo>
                    <a:pt x="146431" y="323976"/>
                  </a:lnTo>
                  <a:lnTo>
                    <a:pt x="278511" y="340868"/>
                  </a:lnTo>
                  <a:lnTo>
                    <a:pt x="295401" y="208787"/>
                  </a:lnTo>
                  <a:lnTo>
                    <a:pt x="258063" y="237616"/>
                  </a:lnTo>
                  <a:lnTo>
                    <a:pt x="7442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21863" y="4212335"/>
              <a:ext cx="295910" cy="340995"/>
            </a:xfrm>
            <a:custGeom>
              <a:avLst/>
              <a:gdLst/>
              <a:ahLst/>
              <a:cxnLst/>
              <a:rect l="l" t="t" r="r" b="b"/>
              <a:pathLst>
                <a:path w="295910" h="340995">
                  <a:moveTo>
                    <a:pt x="74422" y="0"/>
                  </a:moveTo>
                  <a:lnTo>
                    <a:pt x="258063" y="237616"/>
                  </a:lnTo>
                  <a:lnTo>
                    <a:pt x="295401" y="208787"/>
                  </a:lnTo>
                  <a:lnTo>
                    <a:pt x="278511" y="340868"/>
                  </a:lnTo>
                  <a:lnTo>
                    <a:pt x="146431" y="323976"/>
                  </a:lnTo>
                  <a:lnTo>
                    <a:pt x="183641" y="295147"/>
                  </a:lnTo>
                  <a:lnTo>
                    <a:pt x="0" y="57657"/>
                  </a:lnTo>
                  <a:lnTo>
                    <a:pt x="74422" y="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69816" y="5349748"/>
              <a:ext cx="311150" cy="315595"/>
            </a:xfrm>
            <a:custGeom>
              <a:avLst/>
              <a:gdLst/>
              <a:ahLst/>
              <a:cxnLst/>
              <a:rect l="l" t="t" r="r" b="b"/>
              <a:pathLst>
                <a:path w="311150" h="315595">
                  <a:moveTo>
                    <a:pt x="1650" y="0"/>
                  </a:moveTo>
                  <a:lnTo>
                    <a:pt x="0" y="133095"/>
                  </a:lnTo>
                  <a:lnTo>
                    <a:pt x="33782" y="100202"/>
                  </a:lnTo>
                  <a:lnTo>
                    <a:pt x="243586" y="315125"/>
                  </a:lnTo>
                  <a:lnTo>
                    <a:pt x="310896" y="249351"/>
                  </a:lnTo>
                  <a:lnTo>
                    <a:pt x="101092" y="34543"/>
                  </a:lnTo>
                  <a:lnTo>
                    <a:pt x="134747" y="1650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69816" y="5349748"/>
              <a:ext cx="311150" cy="315595"/>
            </a:xfrm>
            <a:custGeom>
              <a:avLst/>
              <a:gdLst/>
              <a:ahLst/>
              <a:cxnLst/>
              <a:rect l="l" t="t" r="r" b="b"/>
              <a:pathLst>
                <a:path w="311150" h="315595">
                  <a:moveTo>
                    <a:pt x="310896" y="249351"/>
                  </a:moveTo>
                  <a:lnTo>
                    <a:pt x="101092" y="34543"/>
                  </a:lnTo>
                  <a:lnTo>
                    <a:pt x="134747" y="1650"/>
                  </a:lnTo>
                  <a:lnTo>
                    <a:pt x="1650" y="0"/>
                  </a:lnTo>
                  <a:lnTo>
                    <a:pt x="0" y="133095"/>
                  </a:lnTo>
                  <a:lnTo>
                    <a:pt x="33782" y="100202"/>
                  </a:lnTo>
                  <a:lnTo>
                    <a:pt x="243586" y="315125"/>
                  </a:lnTo>
                  <a:lnTo>
                    <a:pt x="310896" y="249351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59197" y="5514543"/>
            <a:ext cx="63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69309" y="3972305"/>
            <a:ext cx="63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3126" y="965453"/>
            <a:ext cx="46132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 de </a:t>
            </a:r>
            <a:r>
              <a:rPr spc="-15" dirty="0"/>
              <a:t>fibra</a:t>
            </a:r>
            <a:r>
              <a:rPr spc="-95" dirty="0"/>
              <a:t> </a:t>
            </a:r>
            <a:r>
              <a:rPr spc="-15" dirty="0"/>
              <a:t>ótica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85444" y="2051304"/>
            <a:ext cx="2926080" cy="2377440"/>
            <a:chOff x="885444" y="2051304"/>
            <a:chExt cx="2926080" cy="2377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444" y="2051304"/>
              <a:ext cx="2926080" cy="2377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252" y="2116455"/>
              <a:ext cx="2743200" cy="21939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31202" y="2097405"/>
              <a:ext cx="2781300" cy="2232025"/>
            </a:xfrm>
            <a:custGeom>
              <a:avLst/>
              <a:gdLst/>
              <a:ahLst/>
              <a:cxnLst/>
              <a:rect l="l" t="t" r="r" b="b"/>
              <a:pathLst>
                <a:path w="2781300" h="2232025">
                  <a:moveTo>
                    <a:pt x="0" y="2232025"/>
                  </a:moveTo>
                  <a:lnTo>
                    <a:pt x="2781300" y="2232025"/>
                  </a:lnTo>
                  <a:lnTo>
                    <a:pt x="2781300" y="0"/>
                  </a:lnTo>
                  <a:lnTo>
                    <a:pt x="0" y="0"/>
                  </a:lnTo>
                  <a:lnTo>
                    <a:pt x="0" y="22320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881371" y="2033016"/>
            <a:ext cx="2910840" cy="2397760"/>
            <a:chOff x="4881371" y="2033016"/>
            <a:chExt cx="2910840" cy="23977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1371" y="2033016"/>
              <a:ext cx="2910839" cy="23972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5379" y="2097532"/>
              <a:ext cx="2727705" cy="22144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26329" y="2078482"/>
              <a:ext cx="2766060" cy="2252980"/>
            </a:xfrm>
            <a:custGeom>
              <a:avLst/>
              <a:gdLst/>
              <a:ahLst/>
              <a:cxnLst/>
              <a:rect l="l" t="t" r="r" b="b"/>
              <a:pathLst>
                <a:path w="2766059" h="2252979">
                  <a:moveTo>
                    <a:pt x="0" y="2252599"/>
                  </a:moveTo>
                  <a:lnTo>
                    <a:pt x="2765805" y="2252599"/>
                  </a:lnTo>
                  <a:lnTo>
                    <a:pt x="2765805" y="0"/>
                  </a:lnTo>
                  <a:lnTo>
                    <a:pt x="0" y="0"/>
                  </a:lnTo>
                  <a:lnTo>
                    <a:pt x="0" y="225259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06422" y="4690998"/>
            <a:ext cx="1209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Bar</a:t>
            </a:r>
            <a:r>
              <a:rPr sz="2800" b="1" spc="-35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ei</a:t>
            </a:r>
            <a:r>
              <a:rPr sz="2800" b="1" spc="-7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2851" y="4762627"/>
            <a:ext cx="955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Difusa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972" y="86868"/>
            <a:ext cx="7315200" cy="66431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288" y="295656"/>
            <a:ext cx="4567555" cy="3037840"/>
            <a:chOff x="18288" y="295656"/>
            <a:chExt cx="4567555" cy="3037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" y="295656"/>
              <a:ext cx="4567428" cy="30373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24" y="321691"/>
              <a:ext cx="4460875" cy="293052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3496055"/>
            <a:ext cx="9144000" cy="3092450"/>
            <a:chOff x="0" y="3496055"/>
            <a:chExt cx="9144000" cy="30924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96055"/>
              <a:ext cx="4561332" cy="30525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23132"/>
              <a:ext cx="4481322" cy="29446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7991" y="3506723"/>
              <a:ext cx="4636008" cy="30815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042" y="3532390"/>
              <a:ext cx="4531995" cy="297599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533900" y="304800"/>
            <a:ext cx="4582795" cy="3048000"/>
            <a:chOff x="4533900" y="304800"/>
            <a:chExt cx="4582795" cy="304800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3900" y="304800"/>
              <a:ext cx="4582667" cy="3048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60061" y="331723"/>
              <a:ext cx="4476369" cy="2940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108" y="962406"/>
            <a:ext cx="37826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 </a:t>
            </a:r>
            <a:r>
              <a:rPr spc="-15" dirty="0"/>
              <a:t>ótico:</a:t>
            </a:r>
            <a:r>
              <a:rPr spc="-80" dirty="0"/>
              <a:t> </a:t>
            </a:r>
            <a:r>
              <a:rPr spc="-20" dirty="0"/>
              <a:t>cor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404" y="1859356"/>
            <a:ext cx="3689985" cy="33953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17526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5" dirty="0">
                <a:latin typeface="Calibri"/>
                <a:cs typeface="Calibri"/>
              </a:rPr>
              <a:t>Detecção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10" dirty="0">
                <a:latin typeface="Calibri"/>
                <a:cs typeface="Calibri"/>
              </a:rPr>
              <a:t>códigos </a:t>
            </a:r>
            <a:r>
              <a:rPr sz="2800" b="1" spc="-5" dirty="0">
                <a:latin typeface="Calibri"/>
                <a:cs typeface="Calibri"/>
              </a:rPr>
              <a:t>e  </a:t>
            </a:r>
            <a:r>
              <a:rPr sz="2800" b="1" spc="-10" dirty="0">
                <a:latin typeface="Calibri"/>
                <a:cs typeface="Calibri"/>
              </a:rPr>
              <a:t>marcas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coloridas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Detecção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marcas </a:t>
            </a:r>
            <a:r>
              <a:rPr sz="2800" spc="-5" dirty="0">
                <a:latin typeface="Calibri"/>
                <a:cs typeface="Calibri"/>
              </a:rPr>
              <a:t>em  </a:t>
            </a:r>
            <a:r>
              <a:rPr sz="2800" i="1" spc="-15" dirty="0">
                <a:latin typeface="Calibri"/>
                <a:cs typeface="Calibri"/>
              </a:rPr>
              <a:t>blisters </a:t>
            </a:r>
            <a:r>
              <a:rPr sz="2800" spc="-5" dirty="0">
                <a:latin typeface="Calibri"/>
                <a:cs typeface="Calibri"/>
              </a:rPr>
              <a:t>na </a:t>
            </a:r>
            <a:r>
              <a:rPr sz="2800" spc="-15" dirty="0">
                <a:latin typeface="Calibri"/>
                <a:cs typeface="Calibri"/>
              </a:rPr>
              <a:t>indústria  </a:t>
            </a:r>
            <a:r>
              <a:rPr sz="2800" spc="-10" dirty="0">
                <a:latin typeface="Calibri"/>
                <a:cs typeface="Calibri"/>
              </a:rPr>
              <a:t>farmacêutica</a:t>
            </a:r>
            <a:endParaRPr sz="2800">
              <a:latin typeface="Calibri"/>
              <a:cs typeface="Calibri"/>
            </a:endParaRPr>
          </a:p>
          <a:p>
            <a:pPr marL="241300" marR="102870" indent="-228600">
              <a:lnSpc>
                <a:spcPts val="303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Detecção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marcas </a:t>
            </a:r>
            <a:r>
              <a:rPr sz="2800" spc="-10" dirty="0">
                <a:latin typeface="Calibri"/>
                <a:cs typeface="Calibri"/>
              </a:rPr>
              <a:t>de  solda </a:t>
            </a: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15" dirty="0">
                <a:latin typeface="Calibri"/>
                <a:cs typeface="Calibri"/>
              </a:rPr>
              <a:t>latas </a:t>
            </a:r>
            <a:r>
              <a:rPr sz="2800" spc="-10" dirty="0">
                <a:latin typeface="Calibri"/>
                <a:cs typeface="Calibri"/>
              </a:rPr>
              <a:t>de  </a:t>
            </a:r>
            <a:r>
              <a:rPr sz="2800" spc="-15" dirty="0">
                <a:latin typeface="Calibri"/>
                <a:cs typeface="Calibri"/>
              </a:rPr>
              <a:t>conserva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82235" y="1705864"/>
            <a:ext cx="3688715" cy="3832225"/>
            <a:chOff x="4682235" y="1705864"/>
            <a:chExt cx="3688715" cy="3832225"/>
          </a:xfrm>
        </p:grpSpPr>
        <p:sp>
          <p:nvSpPr>
            <p:cNvPr id="5" name="object 5"/>
            <p:cNvSpPr/>
            <p:nvPr/>
          </p:nvSpPr>
          <p:spPr>
            <a:xfrm>
              <a:off x="4688585" y="1712214"/>
              <a:ext cx="3676015" cy="3819525"/>
            </a:xfrm>
            <a:custGeom>
              <a:avLst/>
              <a:gdLst/>
              <a:ahLst/>
              <a:cxnLst/>
              <a:rect l="l" t="t" r="r" b="b"/>
              <a:pathLst>
                <a:path w="3676015" h="3819525">
                  <a:moveTo>
                    <a:pt x="3675507" y="0"/>
                  </a:moveTo>
                  <a:lnTo>
                    <a:pt x="0" y="0"/>
                  </a:lnTo>
                  <a:lnTo>
                    <a:pt x="0" y="3819016"/>
                  </a:lnTo>
                  <a:lnTo>
                    <a:pt x="3675507" y="3819016"/>
                  </a:lnTo>
                  <a:lnTo>
                    <a:pt x="36755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88585" y="1712214"/>
              <a:ext cx="3676015" cy="3819525"/>
            </a:xfrm>
            <a:custGeom>
              <a:avLst/>
              <a:gdLst/>
              <a:ahLst/>
              <a:cxnLst/>
              <a:rect l="l" t="t" r="r" b="b"/>
              <a:pathLst>
                <a:path w="3676015" h="3819525">
                  <a:moveTo>
                    <a:pt x="0" y="3819016"/>
                  </a:moveTo>
                  <a:lnTo>
                    <a:pt x="3675507" y="3819016"/>
                  </a:lnTo>
                  <a:lnTo>
                    <a:pt x="3675507" y="0"/>
                  </a:lnTo>
                  <a:lnTo>
                    <a:pt x="0" y="0"/>
                  </a:lnTo>
                  <a:lnTo>
                    <a:pt x="0" y="381901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9875" y="1891538"/>
              <a:ext cx="3379724" cy="15867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75271" y="2045462"/>
              <a:ext cx="914400" cy="990600"/>
            </a:xfrm>
            <a:custGeom>
              <a:avLst/>
              <a:gdLst/>
              <a:ahLst/>
              <a:cxnLst/>
              <a:rect l="l" t="t" r="r" b="b"/>
              <a:pathLst>
                <a:path w="914400" h="990600">
                  <a:moveTo>
                    <a:pt x="0" y="495300"/>
                  </a:moveTo>
                  <a:lnTo>
                    <a:pt x="2360" y="444656"/>
                  </a:lnTo>
                  <a:lnTo>
                    <a:pt x="9289" y="395476"/>
                  </a:lnTo>
                  <a:lnTo>
                    <a:pt x="20557" y="348008"/>
                  </a:lnTo>
                  <a:lnTo>
                    <a:pt x="35933" y="302502"/>
                  </a:lnTo>
                  <a:lnTo>
                    <a:pt x="55187" y="259205"/>
                  </a:lnTo>
                  <a:lnTo>
                    <a:pt x="78090" y="218368"/>
                  </a:lnTo>
                  <a:lnTo>
                    <a:pt x="104411" y="180238"/>
                  </a:lnTo>
                  <a:lnTo>
                    <a:pt x="133921" y="145065"/>
                  </a:lnTo>
                  <a:lnTo>
                    <a:pt x="166390" y="113098"/>
                  </a:lnTo>
                  <a:lnTo>
                    <a:pt x="201587" y="84586"/>
                  </a:lnTo>
                  <a:lnTo>
                    <a:pt x="239283" y="59777"/>
                  </a:lnTo>
                  <a:lnTo>
                    <a:pt x="279249" y="38921"/>
                  </a:lnTo>
                  <a:lnTo>
                    <a:pt x="321253" y="22266"/>
                  </a:lnTo>
                  <a:lnTo>
                    <a:pt x="365066" y="10062"/>
                  </a:lnTo>
                  <a:lnTo>
                    <a:pt x="410458" y="2557"/>
                  </a:lnTo>
                  <a:lnTo>
                    <a:pt x="457200" y="0"/>
                  </a:lnTo>
                  <a:lnTo>
                    <a:pt x="503941" y="2557"/>
                  </a:lnTo>
                  <a:lnTo>
                    <a:pt x="549333" y="10062"/>
                  </a:lnTo>
                  <a:lnTo>
                    <a:pt x="593146" y="22266"/>
                  </a:lnTo>
                  <a:lnTo>
                    <a:pt x="635150" y="38921"/>
                  </a:lnTo>
                  <a:lnTo>
                    <a:pt x="675116" y="59777"/>
                  </a:lnTo>
                  <a:lnTo>
                    <a:pt x="712812" y="84586"/>
                  </a:lnTo>
                  <a:lnTo>
                    <a:pt x="748009" y="113098"/>
                  </a:lnTo>
                  <a:lnTo>
                    <a:pt x="780478" y="145065"/>
                  </a:lnTo>
                  <a:lnTo>
                    <a:pt x="809988" y="180238"/>
                  </a:lnTo>
                  <a:lnTo>
                    <a:pt x="836309" y="218368"/>
                  </a:lnTo>
                  <a:lnTo>
                    <a:pt x="859212" y="259205"/>
                  </a:lnTo>
                  <a:lnTo>
                    <a:pt x="878466" y="302502"/>
                  </a:lnTo>
                  <a:lnTo>
                    <a:pt x="893842" y="348008"/>
                  </a:lnTo>
                  <a:lnTo>
                    <a:pt x="905110" y="395476"/>
                  </a:lnTo>
                  <a:lnTo>
                    <a:pt x="912039" y="444656"/>
                  </a:lnTo>
                  <a:lnTo>
                    <a:pt x="914400" y="495300"/>
                  </a:lnTo>
                  <a:lnTo>
                    <a:pt x="912039" y="545943"/>
                  </a:lnTo>
                  <a:lnTo>
                    <a:pt x="905110" y="595123"/>
                  </a:lnTo>
                  <a:lnTo>
                    <a:pt x="893842" y="642591"/>
                  </a:lnTo>
                  <a:lnTo>
                    <a:pt x="878466" y="688097"/>
                  </a:lnTo>
                  <a:lnTo>
                    <a:pt x="859212" y="731394"/>
                  </a:lnTo>
                  <a:lnTo>
                    <a:pt x="836309" y="772231"/>
                  </a:lnTo>
                  <a:lnTo>
                    <a:pt x="809988" y="810361"/>
                  </a:lnTo>
                  <a:lnTo>
                    <a:pt x="780478" y="845534"/>
                  </a:lnTo>
                  <a:lnTo>
                    <a:pt x="748009" y="877501"/>
                  </a:lnTo>
                  <a:lnTo>
                    <a:pt x="712812" y="906013"/>
                  </a:lnTo>
                  <a:lnTo>
                    <a:pt x="675116" y="930822"/>
                  </a:lnTo>
                  <a:lnTo>
                    <a:pt x="635150" y="951678"/>
                  </a:lnTo>
                  <a:lnTo>
                    <a:pt x="593146" y="968333"/>
                  </a:lnTo>
                  <a:lnTo>
                    <a:pt x="549333" y="980537"/>
                  </a:lnTo>
                  <a:lnTo>
                    <a:pt x="503941" y="988042"/>
                  </a:lnTo>
                  <a:lnTo>
                    <a:pt x="457200" y="990600"/>
                  </a:lnTo>
                  <a:lnTo>
                    <a:pt x="410458" y="988042"/>
                  </a:lnTo>
                  <a:lnTo>
                    <a:pt x="365066" y="980537"/>
                  </a:lnTo>
                  <a:lnTo>
                    <a:pt x="321253" y="968333"/>
                  </a:lnTo>
                  <a:lnTo>
                    <a:pt x="279249" y="951678"/>
                  </a:lnTo>
                  <a:lnTo>
                    <a:pt x="239283" y="930822"/>
                  </a:lnTo>
                  <a:lnTo>
                    <a:pt x="201587" y="906013"/>
                  </a:lnTo>
                  <a:lnTo>
                    <a:pt x="166390" y="877501"/>
                  </a:lnTo>
                  <a:lnTo>
                    <a:pt x="133921" y="845534"/>
                  </a:lnTo>
                  <a:lnTo>
                    <a:pt x="104411" y="810361"/>
                  </a:lnTo>
                  <a:lnTo>
                    <a:pt x="78090" y="772231"/>
                  </a:lnTo>
                  <a:lnTo>
                    <a:pt x="55187" y="731394"/>
                  </a:lnTo>
                  <a:lnTo>
                    <a:pt x="35933" y="688097"/>
                  </a:lnTo>
                  <a:lnTo>
                    <a:pt x="20557" y="642591"/>
                  </a:lnTo>
                  <a:lnTo>
                    <a:pt x="9289" y="595123"/>
                  </a:lnTo>
                  <a:lnTo>
                    <a:pt x="2360" y="545943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2951" y="4016121"/>
              <a:ext cx="3397630" cy="12730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16244" y="4431665"/>
              <a:ext cx="914400" cy="990600"/>
            </a:xfrm>
            <a:custGeom>
              <a:avLst/>
              <a:gdLst/>
              <a:ahLst/>
              <a:cxnLst/>
              <a:rect l="l" t="t" r="r" b="b"/>
              <a:pathLst>
                <a:path w="914400" h="990600">
                  <a:moveTo>
                    <a:pt x="0" y="495300"/>
                  </a:moveTo>
                  <a:lnTo>
                    <a:pt x="2360" y="444656"/>
                  </a:lnTo>
                  <a:lnTo>
                    <a:pt x="9289" y="395476"/>
                  </a:lnTo>
                  <a:lnTo>
                    <a:pt x="20557" y="348008"/>
                  </a:lnTo>
                  <a:lnTo>
                    <a:pt x="35933" y="302502"/>
                  </a:lnTo>
                  <a:lnTo>
                    <a:pt x="55187" y="259205"/>
                  </a:lnTo>
                  <a:lnTo>
                    <a:pt x="78090" y="218368"/>
                  </a:lnTo>
                  <a:lnTo>
                    <a:pt x="104411" y="180238"/>
                  </a:lnTo>
                  <a:lnTo>
                    <a:pt x="133921" y="145065"/>
                  </a:lnTo>
                  <a:lnTo>
                    <a:pt x="166390" y="113098"/>
                  </a:lnTo>
                  <a:lnTo>
                    <a:pt x="201587" y="84586"/>
                  </a:lnTo>
                  <a:lnTo>
                    <a:pt x="239283" y="59777"/>
                  </a:lnTo>
                  <a:lnTo>
                    <a:pt x="279249" y="38921"/>
                  </a:lnTo>
                  <a:lnTo>
                    <a:pt x="321253" y="22266"/>
                  </a:lnTo>
                  <a:lnTo>
                    <a:pt x="365066" y="10062"/>
                  </a:lnTo>
                  <a:lnTo>
                    <a:pt x="410458" y="2557"/>
                  </a:lnTo>
                  <a:lnTo>
                    <a:pt x="457200" y="0"/>
                  </a:lnTo>
                  <a:lnTo>
                    <a:pt x="503962" y="2557"/>
                  </a:lnTo>
                  <a:lnTo>
                    <a:pt x="549370" y="10062"/>
                  </a:lnTo>
                  <a:lnTo>
                    <a:pt x="593193" y="22266"/>
                  </a:lnTo>
                  <a:lnTo>
                    <a:pt x="635204" y="38921"/>
                  </a:lnTo>
                  <a:lnTo>
                    <a:pt x="675172" y="59777"/>
                  </a:lnTo>
                  <a:lnTo>
                    <a:pt x="712868" y="84586"/>
                  </a:lnTo>
                  <a:lnTo>
                    <a:pt x="748062" y="113098"/>
                  </a:lnTo>
                  <a:lnTo>
                    <a:pt x="780526" y="145065"/>
                  </a:lnTo>
                  <a:lnTo>
                    <a:pt x="810029" y="180238"/>
                  </a:lnTo>
                  <a:lnTo>
                    <a:pt x="836343" y="218368"/>
                  </a:lnTo>
                  <a:lnTo>
                    <a:pt x="859238" y="259205"/>
                  </a:lnTo>
                  <a:lnTo>
                    <a:pt x="878484" y="302502"/>
                  </a:lnTo>
                  <a:lnTo>
                    <a:pt x="893853" y="348008"/>
                  </a:lnTo>
                  <a:lnTo>
                    <a:pt x="905115" y="395476"/>
                  </a:lnTo>
                  <a:lnTo>
                    <a:pt x="912040" y="444656"/>
                  </a:lnTo>
                  <a:lnTo>
                    <a:pt x="914400" y="495300"/>
                  </a:lnTo>
                  <a:lnTo>
                    <a:pt x="912040" y="545943"/>
                  </a:lnTo>
                  <a:lnTo>
                    <a:pt x="905115" y="595123"/>
                  </a:lnTo>
                  <a:lnTo>
                    <a:pt x="893853" y="642591"/>
                  </a:lnTo>
                  <a:lnTo>
                    <a:pt x="878484" y="688097"/>
                  </a:lnTo>
                  <a:lnTo>
                    <a:pt x="859238" y="731394"/>
                  </a:lnTo>
                  <a:lnTo>
                    <a:pt x="836343" y="772231"/>
                  </a:lnTo>
                  <a:lnTo>
                    <a:pt x="810029" y="810361"/>
                  </a:lnTo>
                  <a:lnTo>
                    <a:pt x="780526" y="845534"/>
                  </a:lnTo>
                  <a:lnTo>
                    <a:pt x="748062" y="877501"/>
                  </a:lnTo>
                  <a:lnTo>
                    <a:pt x="712868" y="906013"/>
                  </a:lnTo>
                  <a:lnTo>
                    <a:pt x="675172" y="930822"/>
                  </a:lnTo>
                  <a:lnTo>
                    <a:pt x="635204" y="951678"/>
                  </a:lnTo>
                  <a:lnTo>
                    <a:pt x="593193" y="968333"/>
                  </a:lnTo>
                  <a:lnTo>
                    <a:pt x="549370" y="980537"/>
                  </a:lnTo>
                  <a:lnTo>
                    <a:pt x="503962" y="988042"/>
                  </a:lnTo>
                  <a:lnTo>
                    <a:pt x="457200" y="990600"/>
                  </a:lnTo>
                  <a:lnTo>
                    <a:pt x="410458" y="988042"/>
                  </a:lnTo>
                  <a:lnTo>
                    <a:pt x="365066" y="980537"/>
                  </a:lnTo>
                  <a:lnTo>
                    <a:pt x="321253" y="968333"/>
                  </a:lnTo>
                  <a:lnTo>
                    <a:pt x="279249" y="951678"/>
                  </a:lnTo>
                  <a:lnTo>
                    <a:pt x="239283" y="930822"/>
                  </a:lnTo>
                  <a:lnTo>
                    <a:pt x="201587" y="906013"/>
                  </a:lnTo>
                  <a:lnTo>
                    <a:pt x="166390" y="877501"/>
                  </a:lnTo>
                  <a:lnTo>
                    <a:pt x="133921" y="845534"/>
                  </a:lnTo>
                  <a:lnTo>
                    <a:pt x="104411" y="810361"/>
                  </a:lnTo>
                  <a:lnTo>
                    <a:pt x="78090" y="772231"/>
                  </a:lnTo>
                  <a:lnTo>
                    <a:pt x="55187" y="731394"/>
                  </a:lnTo>
                  <a:lnTo>
                    <a:pt x="35933" y="688097"/>
                  </a:lnTo>
                  <a:lnTo>
                    <a:pt x="20557" y="642591"/>
                  </a:lnTo>
                  <a:lnTo>
                    <a:pt x="9289" y="595123"/>
                  </a:lnTo>
                  <a:lnTo>
                    <a:pt x="2360" y="545943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094358"/>
            <a:ext cx="8745855" cy="403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Aplicação de Sensores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óticos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217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1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http://www.youtube.com/watch?v=T7IB4EJwcxE&amp;feature=related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2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http://www.youtube.com/watch?v=c1jXLKf93A8&amp;feature=related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3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http://www.youtube.com/watch?v=1VwYwcnDBCQ&amp;feature=related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4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http://www.youtube.com/watch?v=L0t70yBQ66g&amp;feature=related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5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http://www.youtube.com/watch?v=QWTliEtPliA&amp;feature=related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6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7"/>
              </a:rPr>
              <a:t>http://www.youtube.com/watch?v=aTgtyY_NXq8&amp;feature=related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7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http://www.youtube.com/watch?v=hEGPmz8uAIU&amp;feature=related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8 – </a:t>
            </a:r>
            <a:r>
              <a:rPr sz="20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http://www.youtube.com/watch?v=BOJ45L8EjJ4&amp;feature=related </a:t>
            </a:r>
            <a:r>
              <a:rPr sz="2000" spc="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9 –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10"/>
              </a:rPr>
              <a:t>http://www.youtube.com/watch?v=hDSo4YH3aB4&amp;feature=related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112265"/>
            <a:ext cx="8562975" cy="2186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Aplicação de sensores com fibra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ótica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216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1 – </a:t>
            </a:r>
            <a:r>
              <a:rPr sz="20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http://www.youtube.com/watch?v=4jM2xNDD8Yj&amp;feature=related </a:t>
            </a:r>
            <a:r>
              <a:rPr sz="2000" spc="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2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http://www.youtube.com/watch?v=AeffB2sCrAo&amp;feature=related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3 – </a:t>
            </a:r>
            <a:r>
              <a:rPr sz="20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http://www.youtube.com/watch?v=4jM2xNDD8Yj&amp;NR=1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4 –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http://www.youtube.com/watch?v=Tsxpge6xgmU&amp;feature=related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7902" y="995552"/>
            <a:ext cx="1012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8661" y="5327091"/>
            <a:ext cx="3617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EC7C30"/>
                </a:solidFill>
                <a:latin typeface="Arial"/>
                <a:cs typeface="Arial"/>
              </a:rPr>
              <a:t>Velocidade </a:t>
            </a:r>
            <a:r>
              <a:rPr sz="1800" b="1" dirty="0">
                <a:solidFill>
                  <a:srgbClr val="EC7C30"/>
                </a:solidFill>
                <a:latin typeface="Arial"/>
                <a:cs typeface="Arial"/>
              </a:rPr>
              <a:t>do </a:t>
            </a:r>
            <a:r>
              <a:rPr sz="1800" b="1" spc="-5" dirty="0">
                <a:solidFill>
                  <a:srgbClr val="EC7C30"/>
                </a:solidFill>
                <a:latin typeface="Arial"/>
                <a:cs typeface="Arial"/>
              </a:rPr>
              <a:t>som </a:t>
            </a:r>
            <a:r>
              <a:rPr sz="1800" b="1" dirty="0">
                <a:solidFill>
                  <a:srgbClr val="EC7C30"/>
                </a:solidFill>
                <a:latin typeface="Arial"/>
                <a:cs typeface="Arial"/>
              </a:rPr>
              <a:t>no </a:t>
            </a:r>
            <a:r>
              <a:rPr sz="1800" b="1" spc="-10" dirty="0">
                <a:solidFill>
                  <a:srgbClr val="EC7C30"/>
                </a:solidFill>
                <a:latin typeface="Arial"/>
                <a:cs typeface="Arial"/>
              </a:rPr>
              <a:t>ar 340</a:t>
            </a:r>
            <a:r>
              <a:rPr sz="1800" b="1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C7C30"/>
                </a:solidFill>
                <a:latin typeface="Arial"/>
                <a:cs typeface="Arial"/>
              </a:rPr>
              <a:t>m/s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1199388"/>
            <a:ext cx="6788150" cy="4194175"/>
            <a:chOff x="304800" y="1199388"/>
            <a:chExt cx="6788150" cy="4194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1199388"/>
              <a:ext cx="6787896" cy="41940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049" y="1263904"/>
              <a:ext cx="6605524" cy="40105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9999" y="1244854"/>
              <a:ext cx="6644005" cy="4048760"/>
            </a:xfrm>
            <a:custGeom>
              <a:avLst/>
              <a:gdLst/>
              <a:ahLst/>
              <a:cxnLst/>
              <a:rect l="l" t="t" r="r" b="b"/>
              <a:pathLst>
                <a:path w="6644005" h="4048760">
                  <a:moveTo>
                    <a:pt x="0" y="4048633"/>
                  </a:moveTo>
                  <a:lnTo>
                    <a:pt x="6643624" y="4048633"/>
                  </a:lnTo>
                  <a:lnTo>
                    <a:pt x="6643624" y="0"/>
                  </a:lnTo>
                  <a:lnTo>
                    <a:pt x="0" y="0"/>
                  </a:lnTo>
                  <a:lnTo>
                    <a:pt x="0" y="404863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6272885"/>
            <a:ext cx="2668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  <a:hlinkClick r:id="rId4"/>
              </a:rPr>
              <a:t>http://www.fq.pt/images/som/pressao.jpg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D60E7F2-2BF7-46FB-9377-C9A814B5F53F}"/>
              </a:ext>
            </a:extLst>
          </p:cNvPr>
          <p:cNvGrpSpPr/>
          <p:nvPr/>
        </p:nvGrpSpPr>
        <p:grpSpPr>
          <a:xfrm>
            <a:off x="7426702" y="1849124"/>
            <a:ext cx="528480" cy="289080"/>
            <a:chOff x="7426702" y="1849124"/>
            <a:chExt cx="52848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0A971BF3-34E9-4610-82FC-C77023753EB4}"/>
                    </a:ext>
                  </a:extLst>
                </p14:cNvPr>
                <p14:cNvContentPartPr/>
                <p14:nvPr/>
              </p14:nvContentPartPr>
              <p14:xfrm>
                <a:off x="7426702" y="1849124"/>
                <a:ext cx="140040" cy="289080"/>
              </p14:xfrm>
            </p:contentPart>
          </mc:Choice>
          <mc:Fallback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0A971BF3-34E9-4610-82FC-C77023753E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22382" y="1844804"/>
                  <a:ext cx="148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DDB15631-11B2-4505-A5F3-2C4A17BAC9A7}"/>
                    </a:ext>
                  </a:extLst>
                </p14:cNvPr>
                <p14:cNvContentPartPr/>
                <p14:nvPr/>
              </p14:nvContentPartPr>
              <p14:xfrm>
                <a:off x="7553062" y="1929404"/>
                <a:ext cx="364680" cy="146880"/>
              </p14:xfrm>
            </p:contentPart>
          </mc:Choice>
          <mc:Fallback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DDB15631-11B2-4505-A5F3-2C4A17BAC9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48742" y="1925084"/>
                  <a:ext cx="373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5B1FE4AD-A256-4D6B-AE8C-E4462747A9A2}"/>
                    </a:ext>
                  </a:extLst>
                </p14:cNvPr>
                <p14:cNvContentPartPr/>
                <p14:nvPr/>
              </p14:nvContentPartPr>
              <p14:xfrm>
                <a:off x="7938622" y="1925804"/>
                <a:ext cx="16560" cy="4968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5B1FE4AD-A256-4D6B-AE8C-E4462747A9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34302" y="1921484"/>
                  <a:ext cx="252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8F46A90-90DB-44EE-A4C5-C0311AD6C0D7}"/>
              </a:ext>
            </a:extLst>
          </p:cNvPr>
          <p:cNvGrpSpPr/>
          <p:nvPr/>
        </p:nvGrpSpPr>
        <p:grpSpPr>
          <a:xfrm>
            <a:off x="8191342" y="1893764"/>
            <a:ext cx="541440" cy="327960"/>
            <a:chOff x="8191342" y="1893764"/>
            <a:chExt cx="54144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E0A601A2-E769-4BE4-835E-7DE8A0602D6E}"/>
                    </a:ext>
                  </a:extLst>
                </p14:cNvPr>
                <p14:cNvContentPartPr/>
                <p14:nvPr/>
              </p14:nvContentPartPr>
              <p14:xfrm>
                <a:off x="8191342" y="1947404"/>
                <a:ext cx="93240" cy="11628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E0A601A2-E769-4BE4-835E-7DE8A0602D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7022" y="1943084"/>
                  <a:ext cx="101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B0B4815E-1CA2-4263-B4DB-665D9B6A7492}"/>
                    </a:ext>
                  </a:extLst>
                </p14:cNvPr>
                <p14:cNvContentPartPr/>
                <p14:nvPr/>
              </p14:nvContentPartPr>
              <p14:xfrm>
                <a:off x="8332102" y="1912484"/>
                <a:ext cx="354240" cy="309240"/>
              </p14:xfrm>
            </p:contentPart>
          </mc:Choice>
          <mc:Fallback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B0B4815E-1CA2-4263-B4DB-665D9B6A74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27782" y="1908164"/>
                  <a:ext cx="362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E3C3E93E-19C7-4013-9E51-467C1EAC058C}"/>
                    </a:ext>
                  </a:extLst>
                </p14:cNvPr>
                <p14:cNvContentPartPr/>
                <p14:nvPr/>
              </p14:nvContentPartPr>
              <p14:xfrm>
                <a:off x="8717662" y="1893764"/>
                <a:ext cx="15120" cy="13320"/>
              </p14:xfrm>
            </p:contentPart>
          </mc:Choice>
          <mc:Fallback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E3C3E93E-19C7-4013-9E51-467C1EAC05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13342" y="1889444"/>
                  <a:ext cx="2376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D4AD98A7-A9B9-4EA2-AEE1-49EAB3AFA7F6}"/>
                  </a:ext>
                </a:extLst>
              </p14:cNvPr>
              <p14:cNvContentPartPr/>
              <p14:nvPr/>
            </p14:nvContentPartPr>
            <p14:xfrm>
              <a:off x="7485022" y="2320004"/>
              <a:ext cx="394200" cy="133560"/>
            </p14:xfrm>
          </p:contentPart>
        </mc:Choice>
        <mc:Fallback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D4AD98A7-A9B9-4EA2-AEE1-49EAB3AFA7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80702" y="2315684"/>
                <a:ext cx="402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82524425-F54B-4F46-A822-648EC4D95558}"/>
                  </a:ext>
                </a:extLst>
              </p14:cNvPr>
              <p14:cNvContentPartPr/>
              <p14:nvPr/>
            </p14:nvContentPartPr>
            <p14:xfrm>
              <a:off x="8168662" y="2227484"/>
              <a:ext cx="96840" cy="180720"/>
            </p14:xfrm>
          </p:contentPart>
        </mc:Choice>
        <mc:Fallback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82524425-F54B-4F46-A822-648EC4D955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64342" y="2223164"/>
                <a:ext cx="10548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083EFAA-61F4-4733-BA99-2A4E08705339}"/>
              </a:ext>
            </a:extLst>
          </p:cNvPr>
          <p:cNvGrpSpPr/>
          <p:nvPr/>
        </p:nvGrpSpPr>
        <p:grpSpPr>
          <a:xfrm>
            <a:off x="8377822" y="2197964"/>
            <a:ext cx="424440" cy="266040"/>
            <a:chOff x="8377822" y="2197964"/>
            <a:chExt cx="42444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ACED7EB6-F1BB-4F4E-8668-C3FCA050C266}"/>
                    </a:ext>
                  </a:extLst>
                </p14:cNvPr>
                <p14:cNvContentPartPr/>
                <p14:nvPr/>
              </p14:nvContentPartPr>
              <p14:xfrm>
                <a:off x="8377822" y="2211284"/>
                <a:ext cx="77400" cy="173880"/>
              </p14:xfrm>
            </p:contentPart>
          </mc:Choice>
          <mc:Fallback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ACED7EB6-F1BB-4F4E-8668-C3FCA050C2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73502" y="2206964"/>
                  <a:ext cx="86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83C8E5C2-C8CF-49E8-8E5F-BA9551C1DDA9}"/>
                    </a:ext>
                  </a:extLst>
                </p14:cNvPr>
                <p14:cNvContentPartPr/>
                <p14:nvPr/>
              </p14:nvContentPartPr>
              <p14:xfrm>
                <a:off x="8427502" y="2211644"/>
                <a:ext cx="109440" cy="12240"/>
              </p14:xfrm>
            </p:contentPart>
          </mc:Choice>
          <mc:Fallback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83C8E5C2-C8CF-49E8-8E5F-BA9551C1DD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23182" y="2207324"/>
                  <a:ext cx="118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872B4EE7-E6F4-44DF-9B32-55C4464447C6}"/>
                    </a:ext>
                  </a:extLst>
                </p14:cNvPr>
                <p14:cNvContentPartPr/>
                <p14:nvPr/>
              </p14:nvContentPartPr>
              <p14:xfrm>
                <a:off x="8492302" y="2197964"/>
                <a:ext cx="110880" cy="225720"/>
              </p14:xfrm>
            </p:contentPart>
          </mc:Choice>
          <mc:Fallback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872B4EE7-E6F4-44DF-9B32-55C4464447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87982" y="2193644"/>
                  <a:ext cx="119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CD5F0FA6-D143-4B78-BEEC-9F493B16FF1C}"/>
                    </a:ext>
                  </a:extLst>
                </p14:cNvPr>
                <p14:cNvContentPartPr/>
                <p14:nvPr/>
              </p14:nvContentPartPr>
              <p14:xfrm>
                <a:off x="8572222" y="2277884"/>
                <a:ext cx="90720" cy="124920"/>
              </p14:xfrm>
            </p:contentPart>
          </mc:Choice>
          <mc:Fallback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CD5F0FA6-D143-4B78-BEEC-9F493B16FF1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67902" y="2273564"/>
                  <a:ext cx="99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CCD3E1F7-E0AE-4039-877E-6BD9550E2AEE}"/>
                    </a:ext>
                  </a:extLst>
                </p14:cNvPr>
                <p14:cNvContentPartPr/>
                <p14:nvPr/>
              </p14:nvContentPartPr>
              <p14:xfrm>
                <a:off x="8714782" y="2240804"/>
                <a:ext cx="87480" cy="223200"/>
              </p14:xfrm>
            </p:contentPart>
          </mc:Choice>
          <mc:Fallback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CCD3E1F7-E0AE-4039-877E-6BD9550E2AE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10462" y="2236484"/>
                  <a:ext cx="96120" cy="231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3890" y="932510"/>
            <a:ext cx="2302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Ultrassom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8695" y="3174619"/>
            <a:ext cx="45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(Hz)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995" y="31944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4819" y="319443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7228" y="3194430"/>
            <a:ext cx="443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2</a:t>
            </a:r>
            <a:r>
              <a:rPr sz="1800" b="1" spc="-15" dirty="0">
                <a:latin typeface="Arial"/>
                <a:cs typeface="Arial"/>
              </a:rPr>
              <a:t>0</a:t>
            </a:r>
            <a:r>
              <a:rPr sz="1800" b="1" spc="-5" dirty="0"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8824" y="3194430"/>
            <a:ext cx="33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6584" y="2476855"/>
            <a:ext cx="7793990" cy="706120"/>
            <a:chOff x="716584" y="2476855"/>
            <a:chExt cx="7793990" cy="706120"/>
          </a:xfrm>
        </p:grpSpPr>
        <p:sp>
          <p:nvSpPr>
            <p:cNvPr id="9" name="object 9"/>
            <p:cNvSpPr/>
            <p:nvPr/>
          </p:nvSpPr>
          <p:spPr>
            <a:xfrm>
              <a:off x="722934" y="2937890"/>
              <a:ext cx="6262370" cy="244475"/>
            </a:xfrm>
            <a:custGeom>
              <a:avLst/>
              <a:gdLst/>
              <a:ahLst/>
              <a:cxnLst/>
              <a:rect l="l" t="t" r="r" b="b"/>
              <a:pathLst>
                <a:path w="6262370" h="244475">
                  <a:moveTo>
                    <a:pt x="0" y="0"/>
                  </a:moveTo>
                  <a:lnTo>
                    <a:pt x="0" y="222250"/>
                  </a:lnTo>
                </a:path>
                <a:path w="6262370" h="244475">
                  <a:moveTo>
                    <a:pt x="1445082" y="0"/>
                  </a:moveTo>
                  <a:lnTo>
                    <a:pt x="1445082" y="244475"/>
                  </a:lnTo>
                </a:path>
                <a:path w="6262370" h="244475">
                  <a:moveTo>
                    <a:pt x="3452190" y="0"/>
                  </a:moveTo>
                  <a:lnTo>
                    <a:pt x="3452190" y="244475"/>
                  </a:lnTo>
                </a:path>
                <a:path w="6262370" h="244475">
                  <a:moveTo>
                    <a:pt x="6262065" y="0"/>
                  </a:moveTo>
                  <a:lnTo>
                    <a:pt x="6262065" y="24447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2934" y="2898775"/>
              <a:ext cx="7787640" cy="114300"/>
            </a:xfrm>
            <a:custGeom>
              <a:avLst/>
              <a:gdLst/>
              <a:ahLst/>
              <a:cxnLst/>
              <a:rect l="l" t="t" r="r" b="b"/>
              <a:pathLst>
                <a:path w="7787640" h="114300">
                  <a:moveTo>
                    <a:pt x="7673035" y="0"/>
                  </a:moveTo>
                  <a:lnTo>
                    <a:pt x="7673035" y="114300"/>
                  </a:lnTo>
                  <a:lnTo>
                    <a:pt x="7749235" y="76200"/>
                  </a:lnTo>
                  <a:lnTo>
                    <a:pt x="7692085" y="76200"/>
                  </a:lnTo>
                  <a:lnTo>
                    <a:pt x="7692085" y="38100"/>
                  </a:lnTo>
                  <a:lnTo>
                    <a:pt x="7749235" y="38100"/>
                  </a:lnTo>
                  <a:lnTo>
                    <a:pt x="7673035" y="0"/>
                  </a:lnTo>
                  <a:close/>
                </a:path>
                <a:path w="7787640" h="114300">
                  <a:moveTo>
                    <a:pt x="767303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7673035" y="76200"/>
                  </a:lnTo>
                  <a:lnTo>
                    <a:pt x="7673035" y="38100"/>
                  </a:lnTo>
                  <a:close/>
                </a:path>
                <a:path w="7787640" h="114300">
                  <a:moveTo>
                    <a:pt x="7749235" y="38100"/>
                  </a:moveTo>
                  <a:lnTo>
                    <a:pt x="7692085" y="38100"/>
                  </a:lnTo>
                  <a:lnTo>
                    <a:pt x="7692085" y="76200"/>
                  </a:lnTo>
                  <a:lnTo>
                    <a:pt x="7749235" y="76200"/>
                  </a:lnTo>
                  <a:lnTo>
                    <a:pt x="7787335" y="57150"/>
                  </a:lnTo>
                  <a:lnTo>
                    <a:pt x="7749235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135" y="2483205"/>
              <a:ext cx="7593076" cy="4303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6135" y="2483205"/>
              <a:ext cx="7593330" cy="430530"/>
            </a:xfrm>
            <a:custGeom>
              <a:avLst/>
              <a:gdLst/>
              <a:ahLst/>
              <a:cxnLst/>
              <a:rect l="l" t="t" r="r" b="b"/>
              <a:pathLst>
                <a:path w="7593330" h="430530">
                  <a:moveTo>
                    <a:pt x="0" y="430301"/>
                  </a:moveTo>
                  <a:lnTo>
                    <a:pt x="7593076" y="430301"/>
                  </a:lnTo>
                  <a:lnTo>
                    <a:pt x="7593076" y="0"/>
                  </a:lnTo>
                  <a:lnTo>
                    <a:pt x="0" y="0"/>
                  </a:lnTo>
                  <a:lnTo>
                    <a:pt x="0" y="430301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85139" y="2518029"/>
            <a:ext cx="1055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Inf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assom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3848" y="1867280"/>
            <a:ext cx="3315335" cy="98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5880" algn="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Espectro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Freq</a:t>
            </a:r>
            <a:r>
              <a:rPr lang="pt-BR" sz="2400" b="1" spc="-10" dirty="0">
                <a:latin typeface="Calibri"/>
                <a:cs typeface="Calibri"/>
              </a:rPr>
              <a:t>u</a:t>
            </a:r>
            <a:r>
              <a:rPr sz="2400" b="1" spc="-10" dirty="0" err="1">
                <a:latin typeface="Calibri"/>
                <a:cs typeface="Calibri"/>
              </a:rPr>
              <a:t>ência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2228215" algn="l"/>
              </a:tabLst>
            </a:pPr>
            <a:r>
              <a:rPr sz="2000" b="1" dirty="0">
                <a:latin typeface="Calibri"/>
                <a:cs typeface="Calibri"/>
              </a:rPr>
              <a:t>Audí</a:t>
            </a:r>
            <a:r>
              <a:rPr sz="2000" b="1" spc="-20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l	</a:t>
            </a:r>
            <a:r>
              <a:rPr sz="2000" b="1" dirty="0">
                <a:solidFill>
                  <a:srgbClr val="C55A11"/>
                </a:solidFill>
                <a:latin typeface="Calibri"/>
                <a:cs typeface="Calibri"/>
              </a:rPr>
              <a:t>Ult</a:t>
            </a:r>
            <a:r>
              <a:rPr sz="2000" b="1" spc="-55" dirty="0">
                <a:solidFill>
                  <a:srgbClr val="C55A11"/>
                </a:solidFill>
                <a:latin typeface="Calibri"/>
                <a:cs typeface="Calibri"/>
              </a:rPr>
              <a:t>r</a:t>
            </a:r>
            <a:r>
              <a:rPr sz="2000" b="1" dirty="0">
                <a:solidFill>
                  <a:srgbClr val="C55A11"/>
                </a:solidFill>
                <a:latin typeface="Calibri"/>
                <a:cs typeface="Calibri"/>
              </a:rPr>
              <a:t>assom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72579" y="2508961"/>
            <a:ext cx="10337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Calibri"/>
                <a:cs typeface="Calibri"/>
              </a:rPr>
              <a:t>H</a:t>
            </a:r>
            <a:r>
              <a:rPr sz="2000" b="1" dirty="0">
                <a:latin typeface="Calibri"/>
                <a:cs typeface="Calibri"/>
              </a:rPr>
              <a:t>ipe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som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49908" y="3672840"/>
            <a:ext cx="5866130" cy="2272665"/>
            <a:chOff x="1549908" y="3672840"/>
            <a:chExt cx="5866130" cy="227266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908" y="3672840"/>
              <a:ext cx="5865875" cy="22722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662" y="3740696"/>
              <a:ext cx="5683630" cy="208559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94612" y="3718217"/>
              <a:ext cx="5721985" cy="2127250"/>
            </a:xfrm>
            <a:custGeom>
              <a:avLst/>
              <a:gdLst/>
              <a:ahLst/>
              <a:cxnLst/>
              <a:rect l="l" t="t" r="r" b="b"/>
              <a:pathLst>
                <a:path w="5721984" h="2127250">
                  <a:moveTo>
                    <a:pt x="0" y="2127122"/>
                  </a:moveTo>
                  <a:lnTo>
                    <a:pt x="5721730" y="2127122"/>
                  </a:lnTo>
                  <a:lnTo>
                    <a:pt x="5721730" y="0"/>
                  </a:lnTo>
                  <a:lnTo>
                    <a:pt x="0" y="0"/>
                  </a:lnTo>
                  <a:lnTo>
                    <a:pt x="0" y="212712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6717" y="6102502"/>
            <a:ext cx="49364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https://www.pepperl-  </a:t>
            </a:r>
            <a:r>
              <a:rPr sz="1200" spc="-5" dirty="0">
                <a:latin typeface="Calibri"/>
                <a:cs typeface="Calibri"/>
              </a:rPr>
              <a:t>fuchs.us/usa/images_inet_lowres_USA/EC_NP_20160812_Ultrasonic_Sensors_  Group_Image_1024px.jpg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Sensores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1934" y="4283202"/>
            <a:ext cx="2579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sato&lt;at&gt;utfpr.edu.br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1710901-A9C7-432C-9096-9D55680EF3A0}"/>
              </a:ext>
            </a:extLst>
          </p:cNvPr>
          <p:cNvGrpSpPr/>
          <p:nvPr/>
        </p:nvGrpSpPr>
        <p:grpSpPr>
          <a:xfrm>
            <a:off x="4024702" y="1707644"/>
            <a:ext cx="883440" cy="264600"/>
            <a:chOff x="4024702" y="1707644"/>
            <a:chExt cx="88344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568DDC2A-AB1C-49D4-858F-1740000EF2BC}"/>
                    </a:ext>
                  </a:extLst>
                </p14:cNvPr>
                <p14:cNvContentPartPr/>
                <p14:nvPr/>
              </p14:nvContentPartPr>
              <p14:xfrm>
                <a:off x="4024702" y="1760204"/>
                <a:ext cx="820800" cy="212040"/>
              </p14:xfrm>
            </p:contentPart>
          </mc:Choice>
          <mc:Fallback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568DDC2A-AB1C-49D4-858F-1740000EF2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20382" y="1755884"/>
                  <a:ext cx="829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Tinta 4">
                  <a:extLst>
                    <a:ext uri="{FF2B5EF4-FFF2-40B4-BE49-F238E27FC236}">
                      <a16:creationId xmlns:a16="http://schemas.microsoft.com/office/drawing/2014/main" id="{67AAA5D6-EF37-4FC9-B1FF-8C1AE828ED7C}"/>
                    </a:ext>
                  </a:extLst>
                </p14:cNvPr>
                <p14:cNvContentPartPr/>
                <p14:nvPr/>
              </p14:nvContentPartPr>
              <p14:xfrm>
                <a:off x="4885102" y="1707644"/>
                <a:ext cx="23040" cy="41760"/>
              </p14:xfrm>
            </p:contentPart>
          </mc:Choice>
          <mc:Fallback>
            <p:pic>
              <p:nvPicPr>
                <p:cNvPr id="5" name="Tinta 4">
                  <a:extLst>
                    <a:ext uri="{FF2B5EF4-FFF2-40B4-BE49-F238E27FC236}">
                      <a16:creationId xmlns:a16="http://schemas.microsoft.com/office/drawing/2014/main" id="{67AAA5D6-EF37-4FC9-B1FF-8C1AE828ED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0782" y="1703324"/>
                  <a:ext cx="3168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FC167843-6E53-40D6-857E-EE5DCAA6752D}"/>
                  </a:ext>
                </a:extLst>
              </p14:cNvPr>
              <p14:cNvContentPartPr/>
              <p14:nvPr/>
            </p14:nvContentPartPr>
            <p14:xfrm>
              <a:off x="5142862" y="1834364"/>
              <a:ext cx="329040" cy="120240"/>
            </p14:xfrm>
          </p:contentPart>
        </mc:Choice>
        <mc:Fallback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FC167843-6E53-40D6-857E-EE5DCAA675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8542" y="1830044"/>
                <a:ext cx="33768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C545C9C-9983-4973-A846-5B18CA35CFCC}"/>
              </a:ext>
            </a:extLst>
          </p:cNvPr>
          <p:cNvGrpSpPr/>
          <p:nvPr/>
        </p:nvGrpSpPr>
        <p:grpSpPr>
          <a:xfrm>
            <a:off x="5762422" y="1706564"/>
            <a:ext cx="682920" cy="348480"/>
            <a:chOff x="5762422" y="1706564"/>
            <a:chExt cx="68292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3260855C-43C4-453B-8265-12ACE54E10BF}"/>
                    </a:ext>
                  </a:extLst>
                </p14:cNvPr>
                <p14:cNvContentPartPr/>
                <p14:nvPr/>
              </p14:nvContentPartPr>
              <p14:xfrm>
                <a:off x="5762422" y="1768124"/>
                <a:ext cx="104400" cy="195120"/>
              </p14:xfrm>
            </p:contentPart>
          </mc:Choice>
          <mc:Fallback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3260855C-43C4-453B-8265-12ACE54E10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58102" y="1763804"/>
                  <a:ext cx="113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546FBB61-FE5F-4319-9ABB-5A4D7166550F}"/>
                    </a:ext>
                  </a:extLst>
                </p14:cNvPr>
                <p14:cNvContentPartPr/>
                <p14:nvPr/>
              </p14:nvContentPartPr>
              <p14:xfrm>
                <a:off x="5959702" y="1787204"/>
                <a:ext cx="70920" cy="185040"/>
              </p14:xfrm>
            </p:contentPart>
          </mc:Choice>
          <mc:Fallback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546FBB61-FE5F-4319-9ABB-5A4D716655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5382" y="1782884"/>
                  <a:ext cx="79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3BEDF82B-4D8D-407F-A8AA-C27DF873BAD9}"/>
                    </a:ext>
                  </a:extLst>
                </p14:cNvPr>
                <p14:cNvContentPartPr/>
                <p14:nvPr/>
              </p14:nvContentPartPr>
              <p14:xfrm>
                <a:off x="5980582" y="1765964"/>
                <a:ext cx="164160" cy="16920"/>
              </p14:xfrm>
            </p:contentPart>
          </mc:Choice>
          <mc:Fallback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3BEDF82B-4D8D-407F-A8AA-C27DF873BA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76262" y="1761644"/>
                  <a:ext cx="172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80ADD66A-5984-4709-B60A-BB4D1B28A21A}"/>
                    </a:ext>
                  </a:extLst>
                </p14:cNvPr>
                <p14:cNvContentPartPr/>
                <p14:nvPr/>
              </p14:nvContentPartPr>
              <p14:xfrm>
                <a:off x="6104422" y="1706564"/>
                <a:ext cx="152280" cy="348480"/>
              </p14:xfrm>
            </p:contentPart>
          </mc:Choice>
          <mc:Fallback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80ADD66A-5984-4709-B60A-BB4D1B28A2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00102" y="1702244"/>
                  <a:ext cx="160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DBC9166F-FA69-41DA-8EC3-9DE178A39AB6}"/>
                    </a:ext>
                  </a:extLst>
                </p14:cNvPr>
                <p14:cNvContentPartPr/>
                <p14:nvPr/>
              </p14:nvContentPartPr>
              <p14:xfrm>
                <a:off x="6286582" y="1773164"/>
                <a:ext cx="129960" cy="10872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DBC9166F-FA69-41DA-8EC3-9DE178A39A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2262" y="1768844"/>
                  <a:ext cx="138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BEA81B55-5B4C-4A86-ADAD-116E3B5C3AA0}"/>
                    </a:ext>
                  </a:extLst>
                </p14:cNvPr>
                <p14:cNvContentPartPr/>
                <p14:nvPr/>
              </p14:nvContentPartPr>
              <p14:xfrm>
                <a:off x="6388822" y="1760204"/>
                <a:ext cx="56520" cy="21708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BEA81B55-5B4C-4A86-ADAD-116E3B5C3A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84502" y="1755884"/>
                  <a:ext cx="65160" cy="225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7985" y="1018412"/>
            <a:ext cx="39808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Sensor</a:t>
            </a:r>
            <a:r>
              <a:rPr sz="4000" spc="-90" dirty="0"/>
              <a:t> </a:t>
            </a:r>
            <a:r>
              <a:rPr sz="4000" spc="-10" dirty="0"/>
              <a:t>ultrassônico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93928" y="5977838"/>
            <a:ext cx="477266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  <a:hlinkClick r:id="rId2"/>
              </a:rPr>
              <a:t>http://www.veerobot.com/wp-content/uploads/2014/08/Ultrasonic-Sensor-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bat.png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spc="-10" dirty="0">
                <a:latin typeface="Calibri"/>
                <a:cs typeface="Calibri"/>
                <a:hlinkClick r:id="rId3"/>
              </a:rPr>
              <a:t>http://academy.seebo.com/wp-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content/uploads/2016/10/SensorPingOperation.png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435" y="1149096"/>
            <a:ext cx="9023985" cy="4707890"/>
            <a:chOff x="59435" y="1149096"/>
            <a:chExt cx="9023985" cy="470789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5" y="1149096"/>
              <a:ext cx="4280916" cy="2167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543" y="1213612"/>
              <a:ext cx="4098798" cy="19841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4493" y="1194562"/>
              <a:ext cx="4137025" cy="2022475"/>
            </a:xfrm>
            <a:custGeom>
              <a:avLst/>
              <a:gdLst/>
              <a:ahLst/>
              <a:cxnLst/>
              <a:rect l="l" t="t" r="r" b="b"/>
              <a:pathLst>
                <a:path w="4137025" h="2022475">
                  <a:moveTo>
                    <a:pt x="0" y="2022220"/>
                  </a:moveTo>
                  <a:lnTo>
                    <a:pt x="4136898" y="2022220"/>
                  </a:lnTo>
                  <a:lnTo>
                    <a:pt x="4136898" y="0"/>
                  </a:lnTo>
                  <a:lnTo>
                    <a:pt x="0" y="0"/>
                  </a:lnTo>
                  <a:lnTo>
                    <a:pt x="0" y="2022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7415" y="2961131"/>
              <a:ext cx="6135624" cy="2895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2185" y="3025419"/>
              <a:ext cx="5952617" cy="27132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93135" y="3006369"/>
              <a:ext cx="5991225" cy="2751455"/>
            </a:xfrm>
            <a:custGeom>
              <a:avLst/>
              <a:gdLst/>
              <a:ahLst/>
              <a:cxnLst/>
              <a:rect l="l" t="t" r="r" b="b"/>
              <a:pathLst>
                <a:path w="5991225" h="2751454">
                  <a:moveTo>
                    <a:pt x="0" y="2751328"/>
                  </a:moveTo>
                  <a:lnTo>
                    <a:pt x="5990717" y="2751328"/>
                  </a:lnTo>
                  <a:lnTo>
                    <a:pt x="5990717" y="0"/>
                  </a:lnTo>
                  <a:lnTo>
                    <a:pt x="0" y="0"/>
                  </a:lnTo>
                  <a:lnTo>
                    <a:pt x="0" y="275132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24578" y="1797507"/>
            <a:ext cx="19577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Princípio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funcionamento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0666" y="1103121"/>
            <a:ext cx="43053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Efeito</a:t>
            </a:r>
            <a:r>
              <a:rPr spc="-50" dirty="0"/>
              <a:t> </a:t>
            </a:r>
            <a:r>
              <a:rPr spc="-20" dirty="0"/>
              <a:t>piezoelétrico</a:t>
            </a:r>
          </a:p>
        </p:txBody>
      </p:sp>
      <p:sp>
        <p:nvSpPr>
          <p:cNvPr id="3" name="object 3"/>
          <p:cNvSpPr/>
          <p:nvPr/>
        </p:nvSpPr>
        <p:spPr>
          <a:xfrm>
            <a:off x="244792" y="2174875"/>
            <a:ext cx="1233170" cy="1043305"/>
          </a:xfrm>
          <a:custGeom>
            <a:avLst/>
            <a:gdLst/>
            <a:ahLst/>
            <a:cxnLst/>
            <a:rect l="l" t="t" r="r" b="b"/>
            <a:pathLst>
              <a:path w="1233170" h="1043305">
                <a:moveTo>
                  <a:pt x="1164145" y="0"/>
                </a:moveTo>
                <a:lnTo>
                  <a:pt x="1199543" y="51330"/>
                </a:lnTo>
                <a:lnTo>
                  <a:pt x="1222124" y="111062"/>
                </a:lnTo>
                <a:lnTo>
                  <a:pt x="1232287" y="178219"/>
                </a:lnTo>
                <a:lnTo>
                  <a:pt x="1232836" y="214276"/>
                </a:lnTo>
                <a:lnTo>
                  <a:pt x="1230430" y="251823"/>
                </a:lnTo>
                <a:lnTo>
                  <a:pt x="1225119" y="290737"/>
                </a:lnTo>
                <a:lnTo>
                  <a:pt x="1216953" y="330897"/>
                </a:lnTo>
                <a:lnTo>
                  <a:pt x="1205981" y="372180"/>
                </a:lnTo>
                <a:lnTo>
                  <a:pt x="1192253" y="414465"/>
                </a:lnTo>
                <a:lnTo>
                  <a:pt x="1175819" y="457628"/>
                </a:lnTo>
                <a:lnTo>
                  <a:pt x="1156730" y="501548"/>
                </a:lnTo>
                <a:lnTo>
                  <a:pt x="1135034" y="546104"/>
                </a:lnTo>
                <a:lnTo>
                  <a:pt x="1110781" y="591171"/>
                </a:lnTo>
                <a:lnTo>
                  <a:pt x="1084023" y="636630"/>
                </a:lnTo>
                <a:lnTo>
                  <a:pt x="1054807" y="682356"/>
                </a:lnTo>
                <a:lnTo>
                  <a:pt x="1023184" y="728229"/>
                </a:lnTo>
                <a:lnTo>
                  <a:pt x="989205" y="774127"/>
                </a:lnTo>
                <a:lnTo>
                  <a:pt x="952918" y="819926"/>
                </a:lnTo>
                <a:lnTo>
                  <a:pt x="914373" y="865505"/>
                </a:lnTo>
                <a:lnTo>
                  <a:pt x="873622" y="910742"/>
                </a:lnTo>
                <a:lnTo>
                  <a:pt x="830712" y="955514"/>
                </a:lnTo>
                <a:lnTo>
                  <a:pt x="785694" y="999700"/>
                </a:lnTo>
                <a:lnTo>
                  <a:pt x="738619" y="1043177"/>
                </a:lnTo>
              </a:path>
              <a:path w="1233170" h="1043305">
                <a:moveTo>
                  <a:pt x="933183" y="22478"/>
                </a:moveTo>
                <a:lnTo>
                  <a:pt x="963832" y="70205"/>
                </a:lnTo>
                <a:lnTo>
                  <a:pt x="980044" y="127625"/>
                </a:lnTo>
                <a:lnTo>
                  <a:pt x="982911" y="159589"/>
                </a:lnTo>
                <a:lnTo>
                  <a:pt x="982378" y="193518"/>
                </a:lnTo>
                <a:lnTo>
                  <a:pt x="971391" y="266666"/>
                </a:lnTo>
                <a:lnTo>
                  <a:pt x="961078" y="305580"/>
                </a:lnTo>
                <a:lnTo>
                  <a:pt x="947643" y="345849"/>
                </a:lnTo>
                <a:lnTo>
                  <a:pt x="931158" y="387323"/>
                </a:lnTo>
                <a:lnTo>
                  <a:pt x="911691" y="429848"/>
                </a:lnTo>
                <a:lnTo>
                  <a:pt x="889313" y="473271"/>
                </a:lnTo>
                <a:lnTo>
                  <a:pt x="864093" y="517442"/>
                </a:lnTo>
                <a:lnTo>
                  <a:pt x="836102" y="562206"/>
                </a:lnTo>
                <a:lnTo>
                  <a:pt x="805409" y="607412"/>
                </a:lnTo>
                <a:lnTo>
                  <a:pt x="772084" y="652908"/>
                </a:lnTo>
                <a:lnTo>
                  <a:pt x="736196" y="698540"/>
                </a:lnTo>
                <a:lnTo>
                  <a:pt x="697815" y="744156"/>
                </a:lnTo>
                <a:lnTo>
                  <a:pt x="657012" y="789604"/>
                </a:lnTo>
                <a:lnTo>
                  <a:pt x="613856" y="834732"/>
                </a:lnTo>
                <a:lnTo>
                  <a:pt x="568416" y="879387"/>
                </a:lnTo>
                <a:lnTo>
                  <a:pt x="520763" y="923416"/>
                </a:lnTo>
              </a:path>
              <a:path w="1233170" h="1043305">
                <a:moveTo>
                  <a:pt x="658037" y="19430"/>
                </a:moveTo>
                <a:lnTo>
                  <a:pt x="685674" y="65207"/>
                </a:lnTo>
                <a:lnTo>
                  <a:pt x="697503" y="121743"/>
                </a:lnTo>
                <a:lnTo>
                  <a:pt x="697710" y="153593"/>
                </a:lnTo>
                <a:lnTo>
                  <a:pt x="694230" y="187592"/>
                </a:lnTo>
                <a:lnTo>
                  <a:pt x="676565" y="261308"/>
                </a:lnTo>
                <a:lnTo>
                  <a:pt x="662557" y="300665"/>
                </a:lnTo>
                <a:lnTo>
                  <a:pt x="645216" y="341446"/>
                </a:lnTo>
                <a:lnTo>
                  <a:pt x="624631" y="383471"/>
                </a:lnTo>
                <a:lnTo>
                  <a:pt x="600891" y="426559"/>
                </a:lnTo>
                <a:lnTo>
                  <a:pt x="574084" y="470529"/>
                </a:lnTo>
                <a:lnTo>
                  <a:pt x="544298" y="515201"/>
                </a:lnTo>
                <a:lnTo>
                  <a:pt x="511623" y="560393"/>
                </a:lnTo>
                <a:lnTo>
                  <a:pt x="476146" y="605925"/>
                </a:lnTo>
                <a:lnTo>
                  <a:pt x="437956" y="651617"/>
                </a:lnTo>
                <a:lnTo>
                  <a:pt x="397143" y="697286"/>
                </a:lnTo>
                <a:lnTo>
                  <a:pt x="353793" y="742753"/>
                </a:lnTo>
                <a:lnTo>
                  <a:pt x="307997" y="787837"/>
                </a:lnTo>
                <a:lnTo>
                  <a:pt x="259842" y="832358"/>
                </a:lnTo>
              </a:path>
              <a:path w="1233170" h="1043305">
                <a:moveTo>
                  <a:pt x="379996" y="79248"/>
                </a:moveTo>
                <a:lnTo>
                  <a:pt x="393488" y="98854"/>
                </a:lnTo>
                <a:lnTo>
                  <a:pt x="402194" y="121953"/>
                </a:lnTo>
                <a:lnTo>
                  <a:pt x="406248" y="148300"/>
                </a:lnTo>
                <a:lnTo>
                  <a:pt x="405783" y="177652"/>
                </a:lnTo>
                <a:lnTo>
                  <a:pt x="391836" y="244399"/>
                </a:lnTo>
                <a:lnTo>
                  <a:pt x="378622" y="281308"/>
                </a:lnTo>
                <a:lnTo>
                  <a:pt x="361426" y="320250"/>
                </a:lnTo>
                <a:lnTo>
                  <a:pt x="340383" y="360981"/>
                </a:lnTo>
                <a:lnTo>
                  <a:pt x="315627" y="403259"/>
                </a:lnTo>
                <a:lnTo>
                  <a:pt x="287292" y="446839"/>
                </a:lnTo>
                <a:lnTo>
                  <a:pt x="255512" y="491480"/>
                </a:lnTo>
                <a:lnTo>
                  <a:pt x="220421" y="536938"/>
                </a:lnTo>
                <a:lnTo>
                  <a:pt x="182153" y="582969"/>
                </a:lnTo>
                <a:lnTo>
                  <a:pt x="140843" y="629331"/>
                </a:lnTo>
                <a:lnTo>
                  <a:pt x="96625" y="675780"/>
                </a:lnTo>
                <a:lnTo>
                  <a:pt x="49632" y="722074"/>
                </a:lnTo>
                <a:lnTo>
                  <a:pt x="0" y="767969"/>
                </a:lnTo>
              </a:path>
            </a:pathLst>
          </a:custGeom>
          <a:ln w="1905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23694" y="1958609"/>
            <a:ext cx="2957830" cy="1625600"/>
            <a:chOff x="1623694" y="1958609"/>
            <a:chExt cx="2957830" cy="1625600"/>
          </a:xfrm>
        </p:grpSpPr>
        <p:sp>
          <p:nvSpPr>
            <p:cNvPr id="5" name="object 5"/>
            <p:cNvSpPr/>
            <p:nvPr/>
          </p:nvSpPr>
          <p:spPr>
            <a:xfrm>
              <a:off x="1630044" y="2144141"/>
              <a:ext cx="638175" cy="975994"/>
            </a:xfrm>
            <a:custGeom>
              <a:avLst/>
              <a:gdLst/>
              <a:ahLst/>
              <a:cxnLst/>
              <a:rect l="l" t="t" r="r" b="b"/>
              <a:pathLst>
                <a:path w="638175" h="975994">
                  <a:moveTo>
                    <a:pt x="531749" y="0"/>
                  </a:moveTo>
                  <a:lnTo>
                    <a:pt x="106299" y="0"/>
                  </a:lnTo>
                  <a:lnTo>
                    <a:pt x="90598" y="5287"/>
                  </a:lnTo>
                  <a:lnTo>
                    <a:pt x="61500" y="45324"/>
                  </a:lnTo>
                  <a:lnTo>
                    <a:pt x="36572" y="119621"/>
                  </a:lnTo>
                  <a:lnTo>
                    <a:pt x="26084" y="167735"/>
                  </a:lnTo>
                  <a:lnTo>
                    <a:pt x="17133" y="222153"/>
                  </a:lnTo>
                  <a:lnTo>
                    <a:pt x="9885" y="282122"/>
                  </a:lnTo>
                  <a:lnTo>
                    <a:pt x="4503" y="346890"/>
                  </a:lnTo>
                  <a:lnTo>
                    <a:pt x="1153" y="415703"/>
                  </a:lnTo>
                  <a:lnTo>
                    <a:pt x="0" y="487807"/>
                  </a:lnTo>
                  <a:lnTo>
                    <a:pt x="1153" y="559882"/>
                  </a:lnTo>
                  <a:lnTo>
                    <a:pt x="4503" y="628677"/>
                  </a:lnTo>
                  <a:lnTo>
                    <a:pt x="9885" y="693436"/>
                  </a:lnTo>
                  <a:lnTo>
                    <a:pt x="17133" y="753404"/>
                  </a:lnTo>
                  <a:lnTo>
                    <a:pt x="26084" y="807827"/>
                  </a:lnTo>
                  <a:lnTo>
                    <a:pt x="36572" y="855949"/>
                  </a:lnTo>
                  <a:lnTo>
                    <a:pt x="48432" y="897014"/>
                  </a:lnTo>
                  <a:lnTo>
                    <a:pt x="75610" y="954957"/>
                  </a:lnTo>
                  <a:lnTo>
                    <a:pt x="106299" y="975613"/>
                  </a:lnTo>
                  <a:lnTo>
                    <a:pt x="531749" y="975613"/>
                  </a:lnTo>
                  <a:lnTo>
                    <a:pt x="576547" y="930269"/>
                  </a:lnTo>
                  <a:lnTo>
                    <a:pt x="601475" y="855949"/>
                  </a:lnTo>
                  <a:lnTo>
                    <a:pt x="611963" y="807827"/>
                  </a:lnTo>
                  <a:lnTo>
                    <a:pt x="620914" y="753404"/>
                  </a:lnTo>
                  <a:lnTo>
                    <a:pt x="628162" y="693436"/>
                  </a:lnTo>
                  <a:lnTo>
                    <a:pt x="633544" y="628677"/>
                  </a:lnTo>
                  <a:lnTo>
                    <a:pt x="636894" y="559882"/>
                  </a:lnTo>
                  <a:lnTo>
                    <a:pt x="638048" y="487807"/>
                  </a:lnTo>
                  <a:lnTo>
                    <a:pt x="636894" y="415703"/>
                  </a:lnTo>
                  <a:lnTo>
                    <a:pt x="633544" y="346890"/>
                  </a:lnTo>
                  <a:lnTo>
                    <a:pt x="628162" y="282122"/>
                  </a:lnTo>
                  <a:lnTo>
                    <a:pt x="620914" y="222153"/>
                  </a:lnTo>
                  <a:lnTo>
                    <a:pt x="611963" y="167735"/>
                  </a:lnTo>
                  <a:lnTo>
                    <a:pt x="601475" y="119621"/>
                  </a:lnTo>
                  <a:lnTo>
                    <a:pt x="589615" y="78567"/>
                  </a:lnTo>
                  <a:lnTo>
                    <a:pt x="562437" y="20646"/>
                  </a:lnTo>
                  <a:lnTo>
                    <a:pt x="53174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0044" y="2144141"/>
              <a:ext cx="638175" cy="975994"/>
            </a:xfrm>
            <a:custGeom>
              <a:avLst/>
              <a:gdLst/>
              <a:ahLst/>
              <a:cxnLst/>
              <a:rect l="l" t="t" r="r" b="b"/>
              <a:pathLst>
                <a:path w="638175" h="975994">
                  <a:moveTo>
                    <a:pt x="531749" y="975613"/>
                  </a:moveTo>
                  <a:lnTo>
                    <a:pt x="486872" y="930269"/>
                  </a:lnTo>
                  <a:lnTo>
                    <a:pt x="461916" y="855949"/>
                  </a:lnTo>
                  <a:lnTo>
                    <a:pt x="451419" y="807827"/>
                  </a:lnTo>
                  <a:lnTo>
                    <a:pt x="442462" y="753404"/>
                  </a:lnTo>
                  <a:lnTo>
                    <a:pt x="435210" y="693436"/>
                  </a:lnTo>
                  <a:lnTo>
                    <a:pt x="429827" y="628677"/>
                  </a:lnTo>
                  <a:lnTo>
                    <a:pt x="426476" y="559882"/>
                  </a:lnTo>
                  <a:lnTo>
                    <a:pt x="425323" y="487807"/>
                  </a:lnTo>
                  <a:lnTo>
                    <a:pt x="426476" y="415703"/>
                  </a:lnTo>
                  <a:lnTo>
                    <a:pt x="429827" y="346890"/>
                  </a:lnTo>
                  <a:lnTo>
                    <a:pt x="435210" y="282122"/>
                  </a:lnTo>
                  <a:lnTo>
                    <a:pt x="442462" y="222153"/>
                  </a:lnTo>
                  <a:lnTo>
                    <a:pt x="451419" y="167735"/>
                  </a:lnTo>
                  <a:lnTo>
                    <a:pt x="461916" y="119621"/>
                  </a:lnTo>
                  <a:lnTo>
                    <a:pt x="473788" y="78567"/>
                  </a:lnTo>
                  <a:lnTo>
                    <a:pt x="501003" y="20646"/>
                  </a:lnTo>
                  <a:lnTo>
                    <a:pt x="531749" y="0"/>
                  </a:lnTo>
                </a:path>
                <a:path w="638175" h="975994">
                  <a:moveTo>
                    <a:pt x="531749" y="0"/>
                  </a:moveTo>
                  <a:lnTo>
                    <a:pt x="576547" y="45324"/>
                  </a:lnTo>
                  <a:lnTo>
                    <a:pt x="601475" y="119621"/>
                  </a:lnTo>
                  <a:lnTo>
                    <a:pt x="611963" y="167735"/>
                  </a:lnTo>
                  <a:lnTo>
                    <a:pt x="620914" y="222153"/>
                  </a:lnTo>
                  <a:lnTo>
                    <a:pt x="628162" y="282122"/>
                  </a:lnTo>
                  <a:lnTo>
                    <a:pt x="633544" y="346890"/>
                  </a:lnTo>
                  <a:lnTo>
                    <a:pt x="636894" y="415703"/>
                  </a:lnTo>
                  <a:lnTo>
                    <a:pt x="638048" y="487807"/>
                  </a:lnTo>
                  <a:lnTo>
                    <a:pt x="636894" y="559882"/>
                  </a:lnTo>
                  <a:lnTo>
                    <a:pt x="633544" y="628677"/>
                  </a:lnTo>
                  <a:lnTo>
                    <a:pt x="628162" y="693436"/>
                  </a:lnTo>
                  <a:lnTo>
                    <a:pt x="620914" y="753404"/>
                  </a:lnTo>
                  <a:lnTo>
                    <a:pt x="611963" y="807827"/>
                  </a:lnTo>
                  <a:lnTo>
                    <a:pt x="601475" y="855949"/>
                  </a:lnTo>
                  <a:lnTo>
                    <a:pt x="589615" y="897014"/>
                  </a:lnTo>
                  <a:lnTo>
                    <a:pt x="562437" y="954957"/>
                  </a:lnTo>
                  <a:lnTo>
                    <a:pt x="531749" y="975613"/>
                  </a:lnTo>
                  <a:lnTo>
                    <a:pt x="106299" y="975613"/>
                  </a:lnTo>
                  <a:lnTo>
                    <a:pt x="90598" y="970323"/>
                  </a:lnTo>
                  <a:lnTo>
                    <a:pt x="75610" y="954957"/>
                  </a:lnTo>
                  <a:lnTo>
                    <a:pt x="48432" y="897014"/>
                  </a:lnTo>
                  <a:lnTo>
                    <a:pt x="36572" y="855949"/>
                  </a:lnTo>
                  <a:lnTo>
                    <a:pt x="26084" y="807827"/>
                  </a:lnTo>
                  <a:lnTo>
                    <a:pt x="17133" y="753404"/>
                  </a:lnTo>
                  <a:lnTo>
                    <a:pt x="9885" y="693436"/>
                  </a:lnTo>
                  <a:lnTo>
                    <a:pt x="4503" y="628677"/>
                  </a:lnTo>
                  <a:lnTo>
                    <a:pt x="1153" y="559882"/>
                  </a:lnTo>
                  <a:lnTo>
                    <a:pt x="0" y="487807"/>
                  </a:lnTo>
                  <a:lnTo>
                    <a:pt x="1153" y="415703"/>
                  </a:lnTo>
                  <a:lnTo>
                    <a:pt x="4503" y="346890"/>
                  </a:lnTo>
                  <a:lnTo>
                    <a:pt x="9885" y="282122"/>
                  </a:lnTo>
                  <a:lnTo>
                    <a:pt x="17133" y="222153"/>
                  </a:lnTo>
                  <a:lnTo>
                    <a:pt x="26084" y="167735"/>
                  </a:lnTo>
                  <a:lnTo>
                    <a:pt x="36572" y="119621"/>
                  </a:lnTo>
                  <a:lnTo>
                    <a:pt x="48432" y="78567"/>
                  </a:lnTo>
                  <a:lnTo>
                    <a:pt x="75610" y="20646"/>
                  </a:lnTo>
                  <a:lnTo>
                    <a:pt x="106299" y="0"/>
                  </a:lnTo>
                  <a:lnTo>
                    <a:pt x="531749" y="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83845" y="2584835"/>
              <a:ext cx="2707640" cy="984885"/>
            </a:xfrm>
            <a:custGeom>
              <a:avLst/>
              <a:gdLst/>
              <a:ahLst/>
              <a:cxnLst/>
              <a:rect l="l" t="t" r="r" b="b"/>
              <a:pathLst>
                <a:path w="2707640" h="984885">
                  <a:moveTo>
                    <a:pt x="206371" y="534919"/>
                  </a:moveTo>
                  <a:lnTo>
                    <a:pt x="221498" y="585471"/>
                  </a:lnTo>
                  <a:lnTo>
                    <a:pt x="236860" y="635454"/>
                  </a:lnTo>
                  <a:lnTo>
                    <a:pt x="252692" y="684298"/>
                  </a:lnTo>
                  <a:lnTo>
                    <a:pt x="269229" y="731433"/>
                  </a:lnTo>
                  <a:lnTo>
                    <a:pt x="286706" y="776289"/>
                  </a:lnTo>
                  <a:lnTo>
                    <a:pt x="305358" y="818297"/>
                  </a:lnTo>
                  <a:lnTo>
                    <a:pt x="325421" y="856888"/>
                  </a:lnTo>
                  <a:lnTo>
                    <a:pt x="347128" y="891490"/>
                  </a:lnTo>
                  <a:lnTo>
                    <a:pt x="370716" y="921536"/>
                  </a:lnTo>
                  <a:lnTo>
                    <a:pt x="424473" y="965678"/>
                  </a:lnTo>
                  <a:lnTo>
                    <a:pt x="488572" y="984755"/>
                  </a:lnTo>
                  <a:lnTo>
                    <a:pt x="525087" y="983471"/>
                  </a:lnTo>
                  <a:lnTo>
                    <a:pt x="564892" y="974212"/>
                  </a:lnTo>
                  <a:lnTo>
                    <a:pt x="614818" y="949403"/>
                  </a:lnTo>
                  <a:lnTo>
                    <a:pt x="668612" y="907872"/>
                  </a:lnTo>
                  <a:lnTo>
                    <a:pt x="696891" y="881691"/>
                  </a:lnTo>
                  <a:lnTo>
                    <a:pt x="726054" y="852359"/>
                  </a:lnTo>
                  <a:lnTo>
                    <a:pt x="756073" y="820216"/>
                  </a:lnTo>
                  <a:lnTo>
                    <a:pt x="786921" y="785606"/>
                  </a:lnTo>
                  <a:lnTo>
                    <a:pt x="818570" y="748872"/>
                  </a:lnTo>
                  <a:lnTo>
                    <a:pt x="850992" y="710356"/>
                  </a:lnTo>
                  <a:lnTo>
                    <a:pt x="884160" y="670401"/>
                  </a:lnTo>
                  <a:lnTo>
                    <a:pt x="918046" y="629349"/>
                  </a:lnTo>
                  <a:lnTo>
                    <a:pt x="952623" y="587544"/>
                  </a:lnTo>
                  <a:lnTo>
                    <a:pt x="987863" y="545328"/>
                  </a:lnTo>
                  <a:lnTo>
                    <a:pt x="1023738" y="503044"/>
                  </a:lnTo>
                  <a:lnTo>
                    <a:pt x="1060220" y="461035"/>
                  </a:lnTo>
                  <a:lnTo>
                    <a:pt x="1097282" y="419643"/>
                  </a:lnTo>
                  <a:lnTo>
                    <a:pt x="1134896" y="379211"/>
                  </a:lnTo>
                  <a:lnTo>
                    <a:pt x="1173035" y="340081"/>
                  </a:lnTo>
                  <a:lnTo>
                    <a:pt x="1211670" y="302597"/>
                  </a:lnTo>
                  <a:lnTo>
                    <a:pt x="1250775" y="267101"/>
                  </a:lnTo>
                  <a:lnTo>
                    <a:pt x="1290321" y="233936"/>
                  </a:lnTo>
                  <a:lnTo>
                    <a:pt x="1330281" y="203445"/>
                  </a:lnTo>
                  <a:lnTo>
                    <a:pt x="1370628" y="175970"/>
                  </a:lnTo>
                  <a:lnTo>
                    <a:pt x="1411333" y="151854"/>
                  </a:lnTo>
                  <a:lnTo>
                    <a:pt x="1452368" y="131440"/>
                  </a:lnTo>
                  <a:lnTo>
                    <a:pt x="1495658" y="113113"/>
                  </a:lnTo>
                  <a:lnTo>
                    <a:pt x="1539794" y="96459"/>
                  </a:lnTo>
                  <a:lnTo>
                    <a:pt x="1584741" y="81410"/>
                  </a:lnTo>
                  <a:lnTo>
                    <a:pt x="1630464" y="67895"/>
                  </a:lnTo>
                  <a:lnTo>
                    <a:pt x="1676928" y="55844"/>
                  </a:lnTo>
                  <a:lnTo>
                    <a:pt x="1724097" y="45188"/>
                  </a:lnTo>
                  <a:lnTo>
                    <a:pt x="1771936" y="35858"/>
                  </a:lnTo>
                  <a:lnTo>
                    <a:pt x="1820410" y="27782"/>
                  </a:lnTo>
                  <a:lnTo>
                    <a:pt x="1869484" y="20892"/>
                  </a:lnTo>
                  <a:lnTo>
                    <a:pt x="1919123" y="15118"/>
                  </a:lnTo>
                  <a:lnTo>
                    <a:pt x="1969291" y="10390"/>
                  </a:lnTo>
                  <a:lnTo>
                    <a:pt x="2019953" y="6638"/>
                  </a:lnTo>
                  <a:lnTo>
                    <a:pt x="2071074" y="3793"/>
                  </a:lnTo>
                  <a:lnTo>
                    <a:pt x="2122619" y="1784"/>
                  </a:lnTo>
                  <a:lnTo>
                    <a:pt x="2174552" y="543"/>
                  </a:lnTo>
                  <a:lnTo>
                    <a:pt x="2226839" y="0"/>
                  </a:lnTo>
                  <a:lnTo>
                    <a:pt x="2279444" y="83"/>
                  </a:lnTo>
                  <a:lnTo>
                    <a:pt x="2332332" y="725"/>
                  </a:lnTo>
                  <a:lnTo>
                    <a:pt x="2385467" y="1855"/>
                  </a:lnTo>
                  <a:lnTo>
                    <a:pt x="2438815" y="3403"/>
                  </a:lnTo>
                  <a:lnTo>
                    <a:pt x="2492340" y="5300"/>
                  </a:lnTo>
                  <a:lnTo>
                    <a:pt x="2546007" y="7476"/>
                  </a:lnTo>
                  <a:lnTo>
                    <a:pt x="2599781" y="9862"/>
                  </a:lnTo>
                  <a:lnTo>
                    <a:pt x="2653627" y="12386"/>
                  </a:lnTo>
                  <a:lnTo>
                    <a:pt x="2707509" y="14981"/>
                  </a:lnTo>
                </a:path>
                <a:path w="2707640" h="984885">
                  <a:moveTo>
                    <a:pt x="123" y="534919"/>
                  </a:moveTo>
                  <a:lnTo>
                    <a:pt x="0" y="589966"/>
                  </a:lnTo>
                  <a:lnTo>
                    <a:pt x="848" y="644139"/>
                  </a:lnTo>
                  <a:lnTo>
                    <a:pt x="3639" y="696573"/>
                  </a:lnTo>
                  <a:lnTo>
                    <a:pt x="9347" y="746405"/>
                  </a:lnTo>
                  <a:lnTo>
                    <a:pt x="18941" y="792773"/>
                  </a:lnTo>
                  <a:lnTo>
                    <a:pt x="33395" y="834813"/>
                  </a:lnTo>
                  <a:lnTo>
                    <a:pt x="53680" y="871662"/>
                  </a:lnTo>
                  <a:lnTo>
                    <a:pt x="80768" y="902457"/>
                  </a:lnTo>
                  <a:lnTo>
                    <a:pt x="179866" y="944529"/>
                  </a:lnTo>
                  <a:lnTo>
                    <a:pt x="317766" y="965766"/>
                  </a:lnTo>
                  <a:lnTo>
                    <a:pt x="440260" y="973287"/>
                  </a:lnTo>
                  <a:lnTo>
                    <a:pt x="493137" y="974212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98952" y="1968134"/>
              <a:ext cx="1273175" cy="440055"/>
            </a:xfrm>
            <a:custGeom>
              <a:avLst/>
              <a:gdLst/>
              <a:ahLst/>
              <a:cxnLst/>
              <a:rect l="l" t="t" r="r" b="b"/>
              <a:pathLst>
                <a:path w="1273175" h="440055">
                  <a:moveTo>
                    <a:pt x="0" y="219313"/>
                  </a:moveTo>
                  <a:lnTo>
                    <a:pt x="26140" y="158009"/>
                  </a:lnTo>
                  <a:lnTo>
                    <a:pt x="52154" y="101076"/>
                  </a:lnTo>
                  <a:lnTo>
                    <a:pt x="77914" y="52863"/>
                  </a:lnTo>
                  <a:lnTo>
                    <a:pt x="103293" y="17721"/>
                  </a:lnTo>
                  <a:lnTo>
                    <a:pt x="128164" y="0"/>
                  </a:lnTo>
                  <a:lnTo>
                    <a:pt x="152400" y="4048"/>
                  </a:lnTo>
                  <a:lnTo>
                    <a:pt x="183355" y="65403"/>
                  </a:lnTo>
                  <a:lnTo>
                    <a:pt x="198275" y="117957"/>
                  </a:lnTo>
                  <a:lnTo>
                    <a:pt x="212969" y="178257"/>
                  </a:lnTo>
                  <a:lnTo>
                    <a:pt x="227546" y="241173"/>
                  </a:lnTo>
                  <a:lnTo>
                    <a:pt x="242118" y="301576"/>
                  </a:lnTo>
                  <a:lnTo>
                    <a:pt x="256793" y="354337"/>
                  </a:lnTo>
                  <a:lnTo>
                    <a:pt x="271681" y="394327"/>
                  </a:lnTo>
                  <a:lnTo>
                    <a:pt x="286893" y="416417"/>
                  </a:lnTo>
                  <a:lnTo>
                    <a:pt x="310241" y="421451"/>
                  </a:lnTo>
                  <a:lnTo>
                    <a:pt x="333892" y="405001"/>
                  </a:lnTo>
                  <a:lnTo>
                    <a:pt x="357790" y="371363"/>
                  </a:lnTo>
                  <a:lnTo>
                    <a:pt x="381879" y="324836"/>
                  </a:lnTo>
                  <a:lnTo>
                    <a:pt x="406102" y="269714"/>
                  </a:lnTo>
                  <a:lnTo>
                    <a:pt x="430402" y="210296"/>
                  </a:lnTo>
                </a:path>
                <a:path w="1273175" h="440055">
                  <a:moveTo>
                    <a:pt x="412496" y="237220"/>
                  </a:moveTo>
                  <a:lnTo>
                    <a:pt x="438583" y="175916"/>
                  </a:lnTo>
                  <a:lnTo>
                    <a:pt x="464566" y="118987"/>
                  </a:lnTo>
                  <a:lnTo>
                    <a:pt x="490315" y="70786"/>
                  </a:lnTo>
                  <a:lnTo>
                    <a:pt x="515704" y="35666"/>
                  </a:lnTo>
                  <a:lnTo>
                    <a:pt x="540607" y="17980"/>
                  </a:lnTo>
                  <a:lnTo>
                    <a:pt x="564896" y="22082"/>
                  </a:lnTo>
                  <a:lnTo>
                    <a:pt x="595784" y="83371"/>
                  </a:lnTo>
                  <a:lnTo>
                    <a:pt x="610681" y="135907"/>
                  </a:lnTo>
                  <a:lnTo>
                    <a:pt x="625359" y="196197"/>
                  </a:lnTo>
                  <a:lnTo>
                    <a:pt x="639927" y="259113"/>
                  </a:lnTo>
                  <a:lnTo>
                    <a:pt x="654492" y="319525"/>
                  </a:lnTo>
                  <a:lnTo>
                    <a:pt x="669163" y="372305"/>
                  </a:lnTo>
                  <a:lnTo>
                    <a:pt x="684050" y="412323"/>
                  </a:lnTo>
                  <a:lnTo>
                    <a:pt x="699262" y="434451"/>
                  </a:lnTo>
                  <a:lnTo>
                    <a:pt x="722610" y="439431"/>
                  </a:lnTo>
                  <a:lnTo>
                    <a:pt x="746261" y="422945"/>
                  </a:lnTo>
                  <a:lnTo>
                    <a:pt x="770159" y="389286"/>
                  </a:lnTo>
                  <a:lnTo>
                    <a:pt x="794248" y="342747"/>
                  </a:lnTo>
                  <a:lnTo>
                    <a:pt x="818471" y="287622"/>
                  </a:lnTo>
                  <a:lnTo>
                    <a:pt x="842772" y="228203"/>
                  </a:lnTo>
                </a:path>
                <a:path w="1273175" h="440055">
                  <a:moveTo>
                    <a:pt x="842772" y="228203"/>
                  </a:moveTo>
                  <a:lnTo>
                    <a:pt x="868904" y="166943"/>
                  </a:lnTo>
                  <a:lnTo>
                    <a:pt x="894898" y="110027"/>
                  </a:lnTo>
                  <a:lnTo>
                    <a:pt x="920638" y="61817"/>
                  </a:lnTo>
                  <a:lnTo>
                    <a:pt x="946008" y="26677"/>
                  </a:lnTo>
                  <a:lnTo>
                    <a:pt x="970892" y="8972"/>
                  </a:lnTo>
                  <a:lnTo>
                    <a:pt x="995172" y="13065"/>
                  </a:lnTo>
                  <a:lnTo>
                    <a:pt x="1026061" y="74405"/>
                  </a:lnTo>
                  <a:lnTo>
                    <a:pt x="1040962" y="126946"/>
                  </a:lnTo>
                  <a:lnTo>
                    <a:pt x="1055646" y="187232"/>
                  </a:lnTo>
                  <a:lnTo>
                    <a:pt x="1070224" y="250137"/>
                  </a:lnTo>
                  <a:lnTo>
                    <a:pt x="1084805" y="310536"/>
                  </a:lnTo>
                  <a:lnTo>
                    <a:pt x="1099499" y="363303"/>
                  </a:lnTo>
                  <a:lnTo>
                    <a:pt x="1114416" y="403310"/>
                  </a:lnTo>
                  <a:lnTo>
                    <a:pt x="1129664" y="425434"/>
                  </a:lnTo>
                  <a:lnTo>
                    <a:pt x="1152968" y="430467"/>
                  </a:lnTo>
                  <a:lnTo>
                    <a:pt x="1176603" y="414013"/>
                  </a:lnTo>
                  <a:lnTo>
                    <a:pt x="1200499" y="380364"/>
                  </a:lnTo>
                  <a:lnTo>
                    <a:pt x="1224585" y="333815"/>
                  </a:lnTo>
                  <a:lnTo>
                    <a:pt x="1248792" y="278657"/>
                  </a:lnTo>
                  <a:lnTo>
                    <a:pt x="1273048" y="219186"/>
                  </a:lnTo>
                </a:path>
              </a:pathLst>
            </a:custGeom>
            <a:ln w="19050">
              <a:solidFill>
                <a:srgbClr val="CC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06557" y="4208751"/>
            <a:ext cx="2882265" cy="1562735"/>
            <a:chOff x="4206557" y="4208751"/>
            <a:chExt cx="2882265" cy="1562735"/>
          </a:xfrm>
        </p:grpSpPr>
        <p:sp>
          <p:nvSpPr>
            <p:cNvPr id="10" name="object 10"/>
            <p:cNvSpPr/>
            <p:nvPr/>
          </p:nvSpPr>
          <p:spPr>
            <a:xfrm>
              <a:off x="6444107" y="4331462"/>
              <a:ext cx="638175" cy="975994"/>
            </a:xfrm>
            <a:custGeom>
              <a:avLst/>
              <a:gdLst/>
              <a:ahLst/>
              <a:cxnLst/>
              <a:rect l="l" t="t" r="r" b="b"/>
              <a:pathLst>
                <a:path w="638175" h="975995">
                  <a:moveTo>
                    <a:pt x="531621" y="0"/>
                  </a:moveTo>
                  <a:lnTo>
                    <a:pt x="106298" y="0"/>
                  </a:lnTo>
                  <a:lnTo>
                    <a:pt x="90598" y="5290"/>
                  </a:lnTo>
                  <a:lnTo>
                    <a:pt x="61500" y="45344"/>
                  </a:lnTo>
                  <a:lnTo>
                    <a:pt x="36572" y="119664"/>
                  </a:lnTo>
                  <a:lnTo>
                    <a:pt x="26084" y="167786"/>
                  </a:lnTo>
                  <a:lnTo>
                    <a:pt x="17133" y="222209"/>
                  </a:lnTo>
                  <a:lnTo>
                    <a:pt x="9885" y="282177"/>
                  </a:lnTo>
                  <a:lnTo>
                    <a:pt x="4503" y="346936"/>
                  </a:lnTo>
                  <a:lnTo>
                    <a:pt x="1153" y="415731"/>
                  </a:lnTo>
                  <a:lnTo>
                    <a:pt x="0" y="487806"/>
                  </a:lnTo>
                  <a:lnTo>
                    <a:pt x="1153" y="559910"/>
                  </a:lnTo>
                  <a:lnTo>
                    <a:pt x="4503" y="628723"/>
                  </a:lnTo>
                  <a:lnTo>
                    <a:pt x="9885" y="693491"/>
                  </a:lnTo>
                  <a:lnTo>
                    <a:pt x="17133" y="753460"/>
                  </a:lnTo>
                  <a:lnTo>
                    <a:pt x="26084" y="807878"/>
                  </a:lnTo>
                  <a:lnTo>
                    <a:pt x="36572" y="855992"/>
                  </a:lnTo>
                  <a:lnTo>
                    <a:pt x="48432" y="897046"/>
                  </a:lnTo>
                  <a:lnTo>
                    <a:pt x="75610" y="954967"/>
                  </a:lnTo>
                  <a:lnTo>
                    <a:pt x="106298" y="975613"/>
                  </a:lnTo>
                  <a:lnTo>
                    <a:pt x="531621" y="975613"/>
                  </a:lnTo>
                  <a:lnTo>
                    <a:pt x="576498" y="930289"/>
                  </a:lnTo>
                  <a:lnTo>
                    <a:pt x="601454" y="855992"/>
                  </a:lnTo>
                  <a:lnTo>
                    <a:pt x="611951" y="807878"/>
                  </a:lnTo>
                  <a:lnTo>
                    <a:pt x="620908" y="753460"/>
                  </a:lnTo>
                  <a:lnTo>
                    <a:pt x="628160" y="693491"/>
                  </a:lnTo>
                  <a:lnTo>
                    <a:pt x="633543" y="628723"/>
                  </a:lnTo>
                  <a:lnTo>
                    <a:pt x="636894" y="559910"/>
                  </a:lnTo>
                  <a:lnTo>
                    <a:pt x="638047" y="487806"/>
                  </a:lnTo>
                  <a:lnTo>
                    <a:pt x="636894" y="415731"/>
                  </a:lnTo>
                  <a:lnTo>
                    <a:pt x="633543" y="346936"/>
                  </a:lnTo>
                  <a:lnTo>
                    <a:pt x="628160" y="282177"/>
                  </a:lnTo>
                  <a:lnTo>
                    <a:pt x="620908" y="222209"/>
                  </a:lnTo>
                  <a:lnTo>
                    <a:pt x="611951" y="167786"/>
                  </a:lnTo>
                  <a:lnTo>
                    <a:pt x="601454" y="119664"/>
                  </a:lnTo>
                  <a:lnTo>
                    <a:pt x="589582" y="78599"/>
                  </a:lnTo>
                  <a:lnTo>
                    <a:pt x="562367" y="20656"/>
                  </a:lnTo>
                  <a:lnTo>
                    <a:pt x="53162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44107" y="4331462"/>
              <a:ext cx="638175" cy="975994"/>
            </a:xfrm>
            <a:custGeom>
              <a:avLst/>
              <a:gdLst/>
              <a:ahLst/>
              <a:cxnLst/>
              <a:rect l="l" t="t" r="r" b="b"/>
              <a:pathLst>
                <a:path w="638175" h="975995">
                  <a:moveTo>
                    <a:pt x="106298" y="975613"/>
                  </a:moveTo>
                  <a:lnTo>
                    <a:pt x="151175" y="930289"/>
                  </a:lnTo>
                  <a:lnTo>
                    <a:pt x="176131" y="855992"/>
                  </a:lnTo>
                  <a:lnTo>
                    <a:pt x="186628" y="807878"/>
                  </a:lnTo>
                  <a:lnTo>
                    <a:pt x="195585" y="753460"/>
                  </a:lnTo>
                  <a:lnTo>
                    <a:pt x="202837" y="693491"/>
                  </a:lnTo>
                  <a:lnTo>
                    <a:pt x="208220" y="628723"/>
                  </a:lnTo>
                  <a:lnTo>
                    <a:pt x="211571" y="559910"/>
                  </a:lnTo>
                  <a:lnTo>
                    <a:pt x="212724" y="487806"/>
                  </a:lnTo>
                  <a:lnTo>
                    <a:pt x="211571" y="415731"/>
                  </a:lnTo>
                  <a:lnTo>
                    <a:pt x="208220" y="346936"/>
                  </a:lnTo>
                  <a:lnTo>
                    <a:pt x="202837" y="282177"/>
                  </a:lnTo>
                  <a:lnTo>
                    <a:pt x="195585" y="222209"/>
                  </a:lnTo>
                  <a:lnTo>
                    <a:pt x="186628" y="167786"/>
                  </a:lnTo>
                  <a:lnTo>
                    <a:pt x="176131" y="119664"/>
                  </a:lnTo>
                  <a:lnTo>
                    <a:pt x="164259" y="78599"/>
                  </a:lnTo>
                  <a:lnTo>
                    <a:pt x="137044" y="20656"/>
                  </a:lnTo>
                  <a:lnTo>
                    <a:pt x="106298" y="0"/>
                  </a:lnTo>
                </a:path>
                <a:path w="638175" h="975995">
                  <a:moveTo>
                    <a:pt x="106298" y="0"/>
                  </a:moveTo>
                  <a:lnTo>
                    <a:pt x="61500" y="45344"/>
                  </a:lnTo>
                  <a:lnTo>
                    <a:pt x="36572" y="119664"/>
                  </a:lnTo>
                  <a:lnTo>
                    <a:pt x="26084" y="167786"/>
                  </a:lnTo>
                  <a:lnTo>
                    <a:pt x="17133" y="222209"/>
                  </a:lnTo>
                  <a:lnTo>
                    <a:pt x="9885" y="282177"/>
                  </a:lnTo>
                  <a:lnTo>
                    <a:pt x="4503" y="346936"/>
                  </a:lnTo>
                  <a:lnTo>
                    <a:pt x="1153" y="415731"/>
                  </a:lnTo>
                  <a:lnTo>
                    <a:pt x="0" y="487806"/>
                  </a:lnTo>
                  <a:lnTo>
                    <a:pt x="1153" y="559910"/>
                  </a:lnTo>
                  <a:lnTo>
                    <a:pt x="4503" y="628723"/>
                  </a:lnTo>
                  <a:lnTo>
                    <a:pt x="9885" y="693491"/>
                  </a:lnTo>
                  <a:lnTo>
                    <a:pt x="17133" y="753460"/>
                  </a:lnTo>
                  <a:lnTo>
                    <a:pt x="26084" y="807878"/>
                  </a:lnTo>
                  <a:lnTo>
                    <a:pt x="36572" y="855992"/>
                  </a:lnTo>
                  <a:lnTo>
                    <a:pt x="48432" y="897046"/>
                  </a:lnTo>
                  <a:lnTo>
                    <a:pt x="75610" y="954967"/>
                  </a:lnTo>
                  <a:lnTo>
                    <a:pt x="106298" y="975613"/>
                  </a:lnTo>
                  <a:lnTo>
                    <a:pt x="531621" y="975613"/>
                  </a:lnTo>
                  <a:lnTo>
                    <a:pt x="547354" y="970326"/>
                  </a:lnTo>
                  <a:lnTo>
                    <a:pt x="562367" y="954967"/>
                  </a:lnTo>
                  <a:lnTo>
                    <a:pt x="589582" y="897046"/>
                  </a:lnTo>
                  <a:lnTo>
                    <a:pt x="601454" y="855992"/>
                  </a:lnTo>
                  <a:lnTo>
                    <a:pt x="611951" y="807878"/>
                  </a:lnTo>
                  <a:lnTo>
                    <a:pt x="620908" y="753460"/>
                  </a:lnTo>
                  <a:lnTo>
                    <a:pt x="628160" y="693491"/>
                  </a:lnTo>
                  <a:lnTo>
                    <a:pt x="633543" y="628723"/>
                  </a:lnTo>
                  <a:lnTo>
                    <a:pt x="636894" y="559910"/>
                  </a:lnTo>
                  <a:lnTo>
                    <a:pt x="638047" y="487806"/>
                  </a:lnTo>
                  <a:lnTo>
                    <a:pt x="636894" y="415731"/>
                  </a:lnTo>
                  <a:lnTo>
                    <a:pt x="633543" y="346936"/>
                  </a:lnTo>
                  <a:lnTo>
                    <a:pt x="628160" y="282177"/>
                  </a:lnTo>
                  <a:lnTo>
                    <a:pt x="620908" y="222209"/>
                  </a:lnTo>
                  <a:lnTo>
                    <a:pt x="611951" y="167786"/>
                  </a:lnTo>
                  <a:lnTo>
                    <a:pt x="601454" y="119664"/>
                  </a:lnTo>
                  <a:lnTo>
                    <a:pt x="589582" y="78599"/>
                  </a:lnTo>
                  <a:lnTo>
                    <a:pt x="562367" y="20656"/>
                  </a:lnTo>
                  <a:lnTo>
                    <a:pt x="531621" y="0"/>
                  </a:lnTo>
                  <a:lnTo>
                    <a:pt x="106298" y="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20845" y="4772250"/>
              <a:ext cx="2707640" cy="984885"/>
            </a:xfrm>
            <a:custGeom>
              <a:avLst/>
              <a:gdLst/>
              <a:ahLst/>
              <a:cxnLst/>
              <a:rect l="l" t="t" r="r" b="b"/>
              <a:pathLst>
                <a:path w="2707640" h="984885">
                  <a:moveTo>
                    <a:pt x="2501137" y="534825"/>
                  </a:moveTo>
                  <a:lnTo>
                    <a:pt x="2486011" y="585378"/>
                  </a:lnTo>
                  <a:lnTo>
                    <a:pt x="2470649" y="635364"/>
                  </a:lnTo>
                  <a:lnTo>
                    <a:pt x="2454817" y="684211"/>
                  </a:lnTo>
                  <a:lnTo>
                    <a:pt x="2438280" y="731349"/>
                  </a:lnTo>
                  <a:lnTo>
                    <a:pt x="2420803" y="776210"/>
                  </a:lnTo>
                  <a:lnTo>
                    <a:pt x="2402151" y="818223"/>
                  </a:lnTo>
                  <a:lnTo>
                    <a:pt x="2382088" y="856817"/>
                  </a:lnTo>
                  <a:lnTo>
                    <a:pt x="2360380" y="891424"/>
                  </a:lnTo>
                  <a:lnTo>
                    <a:pt x="2336792" y="921473"/>
                  </a:lnTo>
                  <a:lnTo>
                    <a:pt x="2283035" y="965616"/>
                  </a:lnTo>
                  <a:lnTo>
                    <a:pt x="2218937" y="984689"/>
                  </a:lnTo>
                  <a:lnTo>
                    <a:pt x="2182422" y="983399"/>
                  </a:lnTo>
                  <a:lnTo>
                    <a:pt x="2142616" y="974131"/>
                  </a:lnTo>
                  <a:lnTo>
                    <a:pt x="2092665" y="949339"/>
                  </a:lnTo>
                  <a:lnTo>
                    <a:pt x="2038854" y="907823"/>
                  </a:lnTo>
                  <a:lnTo>
                    <a:pt x="2010569" y="881650"/>
                  </a:lnTo>
                  <a:lnTo>
                    <a:pt x="1981401" y="852324"/>
                  </a:lnTo>
                  <a:lnTo>
                    <a:pt x="1951379" y="820188"/>
                  </a:lnTo>
                  <a:lnTo>
                    <a:pt x="1920528" y="785585"/>
                  </a:lnTo>
                  <a:lnTo>
                    <a:pt x="1888878" y="748856"/>
                  </a:lnTo>
                  <a:lnTo>
                    <a:pt x="1856454" y="710346"/>
                  </a:lnTo>
                  <a:lnTo>
                    <a:pt x="1823285" y="670396"/>
                  </a:lnTo>
                  <a:lnTo>
                    <a:pt x="1789399" y="629349"/>
                  </a:lnTo>
                  <a:lnTo>
                    <a:pt x="1754822" y="587549"/>
                  </a:lnTo>
                  <a:lnTo>
                    <a:pt x="1719582" y="545337"/>
                  </a:lnTo>
                  <a:lnTo>
                    <a:pt x="1683707" y="503057"/>
                  </a:lnTo>
                  <a:lnTo>
                    <a:pt x="1647225" y="461051"/>
                  </a:lnTo>
                  <a:lnTo>
                    <a:pt x="1610162" y="419662"/>
                  </a:lnTo>
                  <a:lnTo>
                    <a:pt x="1572546" y="379233"/>
                  </a:lnTo>
                  <a:lnTo>
                    <a:pt x="1534404" y="340106"/>
                  </a:lnTo>
                  <a:lnTo>
                    <a:pt x="1495765" y="302624"/>
                  </a:lnTo>
                  <a:lnTo>
                    <a:pt x="1456655" y="267131"/>
                  </a:lnTo>
                  <a:lnTo>
                    <a:pt x="1417103" y="233967"/>
                  </a:lnTo>
                  <a:lnTo>
                    <a:pt x="1377135" y="203477"/>
                  </a:lnTo>
                  <a:lnTo>
                    <a:pt x="1336779" y="176003"/>
                  </a:lnTo>
                  <a:lnTo>
                    <a:pt x="1296063" y="151887"/>
                  </a:lnTo>
                  <a:lnTo>
                    <a:pt x="1255014" y="131473"/>
                  </a:lnTo>
                  <a:lnTo>
                    <a:pt x="1211738" y="113146"/>
                  </a:lnTo>
                  <a:lnTo>
                    <a:pt x="1167614" y="96492"/>
                  </a:lnTo>
                  <a:lnTo>
                    <a:pt x="1122676" y="81443"/>
                  </a:lnTo>
                  <a:lnTo>
                    <a:pt x="1076961" y="67928"/>
                  </a:lnTo>
                  <a:lnTo>
                    <a:pt x="1030504" y="55876"/>
                  </a:lnTo>
                  <a:lnTo>
                    <a:pt x="983340" y="45220"/>
                  </a:lnTo>
                  <a:lnTo>
                    <a:pt x="935504" y="35888"/>
                  </a:lnTo>
                  <a:lnTo>
                    <a:pt x="887032" y="27811"/>
                  </a:lnTo>
                  <a:lnTo>
                    <a:pt x="837960" y="20919"/>
                  </a:lnTo>
                  <a:lnTo>
                    <a:pt x="788322" y="15143"/>
                  </a:lnTo>
                  <a:lnTo>
                    <a:pt x="738154" y="10412"/>
                  </a:lnTo>
                  <a:lnTo>
                    <a:pt x="687492" y="6657"/>
                  </a:lnTo>
                  <a:lnTo>
                    <a:pt x="636371" y="3808"/>
                  </a:lnTo>
                  <a:lnTo>
                    <a:pt x="584827" y="1795"/>
                  </a:lnTo>
                  <a:lnTo>
                    <a:pt x="532894" y="549"/>
                  </a:lnTo>
                  <a:lnTo>
                    <a:pt x="480608" y="0"/>
                  </a:lnTo>
                  <a:lnTo>
                    <a:pt x="428004" y="77"/>
                  </a:lnTo>
                  <a:lnTo>
                    <a:pt x="375119" y="711"/>
                  </a:lnTo>
                  <a:lnTo>
                    <a:pt x="321987" y="1833"/>
                  </a:lnTo>
                  <a:lnTo>
                    <a:pt x="268644" y="3372"/>
                  </a:lnTo>
                  <a:lnTo>
                    <a:pt x="215125" y="5258"/>
                  </a:lnTo>
                  <a:lnTo>
                    <a:pt x="161466" y="7423"/>
                  </a:lnTo>
                  <a:lnTo>
                    <a:pt x="107702" y="9796"/>
                  </a:lnTo>
                  <a:lnTo>
                    <a:pt x="53868" y="12307"/>
                  </a:lnTo>
                  <a:lnTo>
                    <a:pt x="0" y="14887"/>
                  </a:lnTo>
                </a:path>
                <a:path w="2707640" h="984885">
                  <a:moveTo>
                    <a:pt x="2707385" y="534825"/>
                  </a:moveTo>
                  <a:lnTo>
                    <a:pt x="2707504" y="589877"/>
                  </a:lnTo>
                  <a:lnTo>
                    <a:pt x="2706641" y="644062"/>
                  </a:lnTo>
                  <a:lnTo>
                    <a:pt x="2703829" y="696512"/>
                  </a:lnTo>
                  <a:lnTo>
                    <a:pt x="2698099" y="746361"/>
                  </a:lnTo>
                  <a:lnTo>
                    <a:pt x="2688481" y="792742"/>
                  </a:lnTo>
                  <a:lnTo>
                    <a:pt x="2674006" y="834789"/>
                  </a:lnTo>
                  <a:lnTo>
                    <a:pt x="2653707" y="871635"/>
                  </a:lnTo>
                  <a:lnTo>
                    <a:pt x="2626613" y="902414"/>
                  </a:lnTo>
                  <a:lnTo>
                    <a:pt x="2527516" y="944502"/>
                  </a:lnTo>
                  <a:lnTo>
                    <a:pt x="2389616" y="965723"/>
                  </a:lnTo>
                  <a:lnTo>
                    <a:pt x="2267122" y="973219"/>
                  </a:lnTo>
                  <a:lnTo>
                    <a:pt x="2214244" y="974131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85107" y="4218276"/>
              <a:ext cx="1273175" cy="439420"/>
            </a:xfrm>
            <a:custGeom>
              <a:avLst/>
              <a:gdLst/>
              <a:ahLst/>
              <a:cxnLst/>
              <a:rect l="l" t="t" r="r" b="b"/>
              <a:pathLst>
                <a:path w="1273175" h="439420">
                  <a:moveTo>
                    <a:pt x="0" y="219230"/>
                  </a:moveTo>
                  <a:lnTo>
                    <a:pt x="26140" y="157971"/>
                  </a:lnTo>
                  <a:lnTo>
                    <a:pt x="52154" y="101054"/>
                  </a:lnTo>
                  <a:lnTo>
                    <a:pt x="77914" y="52844"/>
                  </a:lnTo>
                  <a:lnTo>
                    <a:pt x="103293" y="17705"/>
                  </a:lnTo>
                  <a:lnTo>
                    <a:pt x="128164" y="0"/>
                  </a:lnTo>
                  <a:lnTo>
                    <a:pt x="152400" y="4092"/>
                  </a:lnTo>
                  <a:lnTo>
                    <a:pt x="183340" y="65448"/>
                  </a:lnTo>
                  <a:lnTo>
                    <a:pt x="198247" y="118002"/>
                  </a:lnTo>
                  <a:lnTo>
                    <a:pt x="212927" y="178301"/>
                  </a:lnTo>
                  <a:lnTo>
                    <a:pt x="227494" y="241217"/>
                  </a:lnTo>
                  <a:lnTo>
                    <a:pt x="242062" y="301620"/>
                  </a:lnTo>
                  <a:lnTo>
                    <a:pt x="256742" y="354381"/>
                  </a:lnTo>
                  <a:lnTo>
                    <a:pt x="271648" y="394371"/>
                  </a:lnTo>
                  <a:lnTo>
                    <a:pt x="286892" y="416461"/>
                  </a:lnTo>
                  <a:lnTo>
                    <a:pt x="310240" y="421495"/>
                  </a:lnTo>
                  <a:lnTo>
                    <a:pt x="333887" y="405045"/>
                  </a:lnTo>
                  <a:lnTo>
                    <a:pt x="357774" y="371408"/>
                  </a:lnTo>
                  <a:lnTo>
                    <a:pt x="381841" y="324880"/>
                  </a:lnTo>
                  <a:lnTo>
                    <a:pt x="406028" y="269759"/>
                  </a:lnTo>
                  <a:lnTo>
                    <a:pt x="430275" y="210340"/>
                  </a:lnTo>
                </a:path>
                <a:path w="1273175" h="439420">
                  <a:moveTo>
                    <a:pt x="412368" y="237137"/>
                  </a:moveTo>
                  <a:lnTo>
                    <a:pt x="438509" y="175878"/>
                  </a:lnTo>
                  <a:lnTo>
                    <a:pt x="464523" y="118961"/>
                  </a:lnTo>
                  <a:lnTo>
                    <a:pt x="490283" y="70751"/>
                  </a:lnTo>
                  <a:lnTo>
                    <a:pt x="515662" y="35612"/>
                  </a:lnTo>
                  <a:lnTo>
                    <a:pt x="540533" y="17906"/>
                  </a:lnTo>
                  <a:lnTo>
                    <a:pt x="564768" y="21999"/>
                  </a:lnTo>
                  <a:lnTo>
                    <a:pt x="595709" y="83355"/>
                  </a:lnTo>
                  <a:lnTo>
                    <a:pt x="610615" y="135909"/>
                  </a:lnTo>
                  <a:lnTo>
                    <a:pt x="625296" y="196208"/>
                  </a:lnTo>
                  <a:lnTo>
                    <a:pt x="639863" y="259124"/>
                  </a:lnTo>
                  <a:lnTo>
                    <a:pt x="654430" y="319527"/>
                  </a:lnTo>
                  <a:lnTo>
                    <a:pt x="669111" y="372288"/>
                  </a:lnTo>
                  <a:lnTo>
                    <a:pt x="684017" y="412278"/>
                  </a:lnTo>
                  <a:lnTo>
                    <a:pt x="699262" y="434368"/>
                  </a:lnTo>
                  <a:lnTo>
                    <a:pt x="722610" y="439402"/>
                  </a:lnTo>
                  <a:lnTo>
                    <a:pt x="746261" y="422952"/>
                  </a:lnTo>
                  <a:lnTo>
                    <a:pt x="770159" y="389315"/>
                  </a:lnTo>
                  <a:lnTo>
                    <a:pt x="794248" y="342787"/>
                  </a:lnTo>
                  <a:lnTo>
                    <a:pt x="818471" y="287666"/>
                  </a:lnTo>
                  <a:lnTo>
                    <a:pt x="842771" y="228247"/>
                  </a:lnTo>
                </a:path>
                <a:path w="1273175" h="439420">
                  <a:moveTo>
                    <a:pt x="842771" y="228247"/>
                  </a:moveTo>
                  <a:lnTo>
                    <a:pt x="868859" y="166944"/>
                  </a:lnTo>
                  <a:lnTo>
                    <a:pt x="894841" y="110015"/>
                  </a:lnTo>
                  <a:lnTo>
                    <a:pt x="920591" y="61814"/>
                  </a:lnTo>
                  <a:lnTo>
                    <a:pt x="945980" y="26694"/>
                  </a:lnTo>
                  <a:lnTo>
                    <a:pt x="970883" y="9008"/>
                  </a:lnTo>
                  <a:lnTo>
                    <a:pt x="995171" y="13109"/>
                  </a:lnTo>
                  <a:lnTo>
                    <a:pt x="1026060" y="74399"/>
                  </a:lnTo>
                  <a:lnTo>
                    <a:pt x="1040957" y="126934"/>
                  </a:lnTo>
                  <a:lnTo>
                    <a:pt x="1055635" y="187224"/>
                  </a:lnTo>
                  <a:lnTo>
                    <a:pt x="1070203" y="250140"/>
                  </a:lnTo>
                  <a:lnTo>
                    <a:pt x="1084768" y="310553"/>
                  </a:lnTo>
                  <a:lnTo>
                    <a:pt x="1099439" y="363333"/>
                  </a:lnTo>
                  <a:lnTo>
                    <a:pt x="1114326" y="403351"/>
                  </a:lnTo>
                  <a:lnTo>
                    <a:pt x="1129538" y="425478"/>
                  </a:lnTo>
                  <a:lnTo>
                    <a:pt x="1152894" y="430459"/>
                  </a:lnTo>
                  <a:lnTo>
                    <a:pt x="1176565" y="413973"/>
                  </a:lnTo>
                  <a:lnTo>
                    <a:pt x="1200483" y="380314"/>
                  </a:lnTo>
                  <a:lnTo>
                    <a:pt x="1224581" y="333775"/>
                  </a:lnTo>
                  <a:lnTo>
                    <a:pt x="1248791" y="278649"/>
                  </a:lnTo>
                  <a:lnTo>
                    <a:pt x="1273047" y="219230"/>
                  </a:lnTo>
                </a:path>
              </a:pathLst>
            </a:custGeom>
            <a:ln w="19050">
              <a:solidFill>
                <a:srgbClr val="CC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7201407" y="4326382"/>
            <a:ext cx="1233170" cy="1043305"/>
          </a:xfrm>
          <a:custGeom>
            <a:avLst/>
            <a:gdLst/>
            <a:ahLst/>
            <a:cxnLst/>
            <a:rect l="l" t="t" r="r" b="b"/>
            <a:pathLst>
              <a:path w="1233170" h="1043304">
                <a:moveTo>
                  <a:pt x="1164209" y="0"/>
                </a:moveTo>
                <a:lnTo>
                  <a:pt x="1199579" y="51330"/>
                </a:lnTo>
                <a:lnTo>
                  <a:pt x="1222138" y="111062"/>
                </a:lnTo>
                <a:lnTo>
                  <a:pt x="1232282" y="178219"/>
                </a:lnTo>
                <a:lnTo>
                  <a:pt x="1232824" y="214276"/>
                </a:lnTo>
                <a:lnTo>
                  <a:pt x="1230411" y="251823"/>
                </a:lnTo>
                <a:lnTo>
                  <a:pt x="1225095" y="290737"/>
                </a:lnTo>
                <a:lnTo>
                  <a:pt x="1216923" y="330897"/>
                </a:lnTo>
                <a:lnTo>
                  <a:pt x="1205948" y="372180"/>
                </a:lnTo>
                <a:lnTo>
                  <a:pt x="1192217" y="414465"/>
                </a:lnTo>
                <a:lnTo>
                  <a:pt x="1175781" y="457628"/>
                </a:lnTo>
                <a:lnTo>
                  <a:pt x="1156691" y="501548"/>
                </a:lnTo>
                <a:lnTo>
                  <a:pt x="1134995" y="546104"/>
                </a:lnTo>
                <a:lnTo>
                  <a:pt x="1110743" y="591171"/>
                </a:lnTo>
                <a:lnTo>
                  <a:pt x="1083986" y="636630"/>
                </a:lnTo>
                <a:lnTo>
                  <a:pt x="1054772" y="682356"/>
                </a:lnTo>
                <a:lnTo>
                  <a:pt x="1023153" y="728229"/>
                </a:lnTo>
                <a:lnTo>
                  <a:pt x="989177" y="774127"/>
                </a:lnTo>
                <a:lnTo>
                  <a:pt x="952895" y="819926"/>
                </a:lnTo>
                <a:lnTo>
                  <a:pt x="914357" y="865505"/>
                </a:lnTo>
                <a:lnTo>
                  <a:pt x="873611" y="910742"/>
                </a:lnTo>
                <a:lnTo>
                  <a:pt x="830708" y="955514"/>
                </a:lnTo>
                <a:lnTo>
                  <a:pt x="785699" y="999700"/>
                </a:lnTo>
                <a:lnTo>
                  <a:pt x="738632" y="1043178"/>
                </a:lnTo>
              </a:path>
              <a:path w="1233170" h="1043304">
                <a:moveTo>
                  <a:pt x="933196" y="22479"/>
                </a:moveTo>
                <a:lnTo>
                  <a:pt x="963829" y="70205"/>
                </a:lnTo>
                <a:lnTo>
                  <a:pt x="980033" y="127625"/>
                </a:lnTo>
                <a:lnTo>
                  <a:pt x="982898" y="159589"/>
                </a:lnTo>
                <a:lnTo>
                  <a:pt x="982365" y="193518"/>
                </a:lnTo>
                <a:lnTo>
                  <a:pt x="971381" y="266666"/>
                </a:lnTo>
                <a:lnTo>
                  <a:pt x="961071" y="305580"/>
                </a:lnTo>
                <a:lnTo>
                  <a:pt x="947640" y="345849"/>
                </a:lnTo>
                <a:lnTo>
                  <a:pt x="931160" y="387323"/>
                </a:lnTo>
                <a:lnTo>
                  <a:pt x="911698" y="429848"/>
                </a:lnTo>
                <a:lnTo>
                  <a:pt x="889326" y="473271"/>
                </a:lnTo>
                <a:lnTo>
                  <a:pt x="864113" y="517442"/>
                </a:lnTo>
                <a:lnTo>
                  <a:pt x="836128" y="562206"/>
                </a:lnTo>
                <a:lnTo>
                  <a:pt x="805441" y="607412"/>
                </a:lnTo>
                <a:lnTo>
                  <a:pt x="772122" y="652908"/>
                </a:lnTo>
                <a:lnTo>
                  <a:pt x="736240" y="698540"/>
                </a:lnTo>
                <a:lnTo>
                  <a:pt x="697864" y="744156"/>
                </a:lnTo>
                <a:lnTo>
                  <a:pt x="657066" y="789604"/>
                </a:lnTo>
                <a:lnTo>
                  <a:pt x="613914" y="834732"/>
                </a:lnTo>
                <a:lnTo>
                  <a:pt x="568477" y="879387"/>
                </a:lnTo>
                <a:lnTo>
                  <a:pt x="520826" y="923417"/>
                </a:lnTo>
              </a:path>
              <a:path w="1233170" h="1043304">
                <a:moveTo>
                  <a:pt x="657987" y="19431"/>
                </a:moveTo>
                <a:lnTo>
                  <a:pt x="685626" y="65207"/>
                </a:lnTo>
                <a:lnTo>
                  <a:pt x="697461" y="121743"/>
                </a:lnTo>
                <a:lnTo>
                  <a:pt x="697673" y="153593"/>
                </a:lnTo>
                <a:lnTo>
                  <a:pt x="694198" y="187592"/>
                </a:lnTo>
                <a:lnTo>
                  <a:pt x="676544" y="261308"/>
                </a:lnTo>
                <a:lnTo>
                  <a:pt x="662542" y="300665"/>
                </a:lnTo>
                <a:lnTo>
                  <a:pt x="645207" y="341446"/>
                </a:lnTo>
                <a:lnTo>
                  <a:pt x="624627" y="383471"/>
                </a:lnTo>
                <a:lnTo>
                  <a:pt x="600892" y="426559"/>
                </a:lnTo>
                <a:lnTo>
                  <a:pt x="574089" y="470529"/>
                </a:lnTo>
                <a:lnTo>
                  <a:pt x="544307" y="515201"/>
                </a:lnTo>
                <a:lnTo>
                  <a:pt x="511635" y="560393"/>
                </a:lnTo>
                <a:lnTo>
                  <a:pt x="476160" y="605925"/>
                </a:lnTo>
                <a:lnTo>
                  <a:pt x="437971" y="651617"/>
                </a:lnTo>
                <a:lnTo>
                  <a:pt x="397156" y="697286"/>
                </a:lnTo>
                <a:lnTo>
                  <a:pt x="353804" y="742753"/>
                </a:lnTo>
                <a:lnTo>
                  <a:pt x="308003" y="787837"/>
                </a:lnTo>
                <a:lnTo>
                  <a:pt x="259842" y="832358"/>
                </a:lnTo>
              </a:path>
              <a:path w="1233170" h="1043304">
                <a:moveTo>
                  <a:pt x="379984" y="79248"/>
                </a:moveTo>
                <a:lnTo>
                  <a:pt x="393483" y="98873"/>
                </a:lnTo>
                <a:lnTo>
                  <a:pt x="402195" y="121986"/>
                </a:lnTo>
                <a:lnTo>
                  <a:pt x="406253" y="148344"/>
                </a:lnTo>
                <a:lnTo>
                  <a:pt x="405791" y="177703"/>
                </a:lnTo>
                <a:lnTo>
                  <a:pt x="391846" y="244456"/>
                </a:lnTo>
                <a:lnTo>
                  <a:pt x="378632" y="281364"/>
                </a:lnTo>
                <a:lnTo>
                  <a:pt x="361436" y="320302"/>
                </a:lnTo>
                <a:lnTo>
                  <a:pt x="340391" y="361029"/>
                </a:lnTo>
                <a:lnTo>
                  <a:pt x="315633" y="403300"/>
                </a:lnTo>
                <a:lnTo>
                  <a:pt x="287296" y="446875"/>
                </a:lnTo>
                <a:lnTo>
                  <a:pt x="255514" y="491508"/>
                </a:lnTo>
                <a:lnTo>
                  <a:pt x="220421" y="536959"/>
                </a:lnTo>
                <a:lnTo>
                  <a:pt x="182152" y="582984"/>
                </a:lnTo>
                <a:lnTo>
                  <a:pt x="140841" y="629340"/>
                </a:lnTo>
                <a:lnTo>
                  <a:pt x="96623" y="675784"/>
                </a:lnTo>
                <a:lnTo>
                  <a:pt x="49631" y="722075"/>
                </a:lnTo>
                <a:lnTo>
                  <a:pt x="0" y="767969"/>
                </a:lnTo>
              </a:path>
            </a:pathLst>
          </a:custGeom>
          <a:ln w="1905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0212" y="3468446"/>
            <a:ext cx="10369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Energia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Mecânica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2597" y="3647947"/>
            <a:ext cx="13817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987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</a:rPr>
              <a:t>Material  </a:t>
            </a:r>
            <a:r>
              <a:rPr sz="2000" b="1" spc="-5" dirty="0">
                <a:latin typeface="Calibri"/>
                <a:cs typeface="Calibri"/>
              </a:rPr>
              <a:t>Pi</a:t>
            </a:r>
            <a:r>
              <a:rPr sz="2000" b="1" spc="-25" dirty="0">
                <a:latin typeface="Calibri"/>
                <a:cs typeface="Calibri"/>
              </a:rPr>
              <a:t>e</a:t>
            </a:r>
            <a:r>
              <a:rPr sz="2000" b="1" spc="-45" dirty="0">
                <a:latin typeface="Calibri"/>
                <a:cs typeface="Calibri"/>
              </a:rPr>
              <a:t>z</a:t>
            </a:r>
            <a:r>
              <a:rPr sz="2000" b="1" dirty="0">
                <a:latin typeface="Calibri"/>
                <a:cs typeface="Calibri"/>
              </a:rPr>
              <a:t>oel</a:t>
            </a:r>
            <a:r>
              <a:rPr sz="2000" b="1" spc="-15" dirty="0">
                <a:latin typeface="Calibri"/>
                <a:cs typeface="Calibri"/>
              </a:rPr>
              <a:t>é</a:t>
            </a:r>
            <a:r>
              <a:rPr sz="2000" b="1" dirty="0">
                <a:latin typeface="Calibri"/>
                <a:cs typeface="Calibri"/>
              </a:rPr>
              <a:t>tri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7514" y="2822829"/>
            <a:ext cx="810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Ene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gia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l</a:t>
            </a:r>
            <a:r>
              <a:rPr sz="2000" b="1" spc="-15" dirty="0">
                <a:latin typeface="Calibri"/>
                <a:cs typeface="Calibri"/>
              </a:rPr>
              <a:t>é</a:t>
            </a:r>
            <a:r>
              <a:rPr sz="2000" b="1" dirty="0">
                <a:latin typeface="Calibri"/>
                <a:cs typeface="Calibri"/>
              </a:rPr>
              <a:t>tr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92748" y="3540378"/>
            <a:ext cx="13817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2987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Calibri"/>
                <a:cs typeface="Calibri"/>
              </a:rPr>
              <a:t>Material  </a:t>
            </a:r>
            <a:r>
              <a:rPr sz="2000" b="1" spc="-5" dirty="0">
                <a:latin typeface="Calibri"/>
                <a:cs typeface="Calibri"/>
              </a:rPr>
              <a:t>Pi</a:t>
            </a:r>
            <a:r>
              <a:rPr sz="2000" b="1" spc="-25" dirty="0">
                <a:latin typeface="Calibri"/>
                <a:cs typeface="Calibri"/>
              </a:rPr>
              <a:t>e</a:t>
            </a:r>
            <a:r>
              <a:rPr sz="2000" b="1" spc="-45" dirty="0">
                <a:latin typeface="Calibri"/>
                <a:cs typeface="Calibri"/>
              </a:rPr>
              <a:t>z</a:t>
            </a:r>
            <a:r>
              <a:rPr sz="2000" b="1" dirty="0">
                <a:latin typeface="Calibri"/>
                <a:cs typeface="Calibri"/>
              </a:rPr>
              <a:t>oel</a:t>
            </a:r>
            <a:r>
              <a:rPr sz="2000" b="1" spc="-15" dirty="0">
                <a:latin typeface="Calibri"/>
                <a:cs typeface="Calibri"/>
              </a:rPr>
              <a:t>é</a:t>
            </a:r>
            <a:r>
              <a:rPr sz="2000" b="1" dirty="0">
                <a:latin typeface="Calibri"/>
                <a:cs typeface="Calibri"/>
              </a:rPr>
              <a:t>tri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9916" y="5001895"/>
            <a:ext cx="8102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Ene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gia  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l</a:t>
            </a:r>
            <a:r>
              <a:rPr sz="2000" b="1" spc="-15" dirty="0">
                <a:latin typeface="Calibri"/>
                <a:cs typeface="Calibri"/>
              </a:rPr>
              <a:t>é</a:t>
            </a:r>
            <a:r>
              <a:rPr sz="2000" b="1" dirty="0">
                <a:latin typeface="Calibri"/>
                <a:cs typeface="Calibri"/>
              </a:rPr>
              <a:t>tri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5438" y="3495547"/>
            <a:ext cx="10369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Energia  </a:t>
            </a:r>
            <a:r>
              <a:rPr sz="2000" b="1" dirty="0">
                <a:latin typeface="Calibri"/>
                <a:cs typeface="Calibri"/>
              </a:rPr>
              <a:t>Me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âni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FE45A914-C624-4696-80B1-F97B26686161}"/>
                  </a:ext>
                </a:extLst>
              </p14:cNvPr>
              <p14:cNvContentPartPr/>
              <p14:nvPr/>
            </p14:nvContentPartPr>
            <p14:xfrm>
              <a:off x="5290926" y="2435990"/>
              <a:ext cx="725400" cy="54144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FE45A914-C624-4696-80B1-F97B266861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6606" y="2431670"/>
                <a:ext cx="73404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10F6215B-A63B-40F0-BD2A-2EB09929DBB3}"/>
                  </a:ext>
                </a:extLst>
              </p14:cNvPr>
              <p14:cNvContentPartPr/>
              <p14:nvPr/>
            </p14:nvContentPartPr>
            <p14:xfrm>
              <a:off x="6512406" y="3025310"/>
              <a:ext cx="360" cy="612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10F6215B-A63B-40F0-BD2A-2EB09929DB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8086" y="3020990"/>
                <a:ext cx="90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69CDA51D-FB04-4211-8E8F-F7044B39E7CB}"/>
                  </a:ext>
                </a:extLst>
              </p14:cNvPr>
              <p14:cNvContentPartPr/>
              <p14:nvPr/>
            </p14:nvContentPartPr>
            <p14:xfrm>
              <a:off x="6512406" y="2768270"/>
              <a:ext cx="1733040" cy="28836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69CDA51D-FB04-4211-8E8F-F7044B39E7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8086" y="2763950"/>
                <a:ext cx="174168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468E576-8019-4025-8ACF-981B110EFF86}"/>
              </a:ext>
            </a:extLst>
          </p:cNvPr>
          <p:cNvGrpSpPr/>
          <p:nvPr/>
        </p:nvGrpSpPr>
        <p:grpSpPr>
          <a:xfrm>
            <a:off x="7313766" y="2568470"/>
            <a:ext cx="90360" cy="184680"/>
            <a:chOff x="7313766" y="2568470"/>
            <a:chExt cx="9036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4A55DB09-BB5A-446D-A9E3-F2B9F9AE1D3B}"/>
                    </a:ext>
                  </a:extLst>
                </p14:cNvPr>
                <p14:cNvContentPartPr/>
                <p14:nvPr/>
              </p14:nvContentPartPr>
              <p14:xfrm>
                <a:off x="7313766" y="2620310"/>
                <a:ext cx="90360" cy="2448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4A55DB09-BB5A-446D-A9E3-F2B9F9AE1D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09446" y="2615990"/>
                  <a:ext cx="99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25B7D22A-CC00-4964-A276-3AF01B11704E}"/>
                    </a:ext>
                  </a:extLst>
                </p14:cNvPr>
                <p14:cNvContentPartPr/>
                <p14:nvPr/>
              </p14:nvContentPartPr>
              <p14:xfrm>
                <a:off x="7356246" y="2568470"/>
                <a:ext cx="11880" cy="1846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25B7D22A-CC00-4964-A276-3AF01B1170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1926" y="2564150"/>
                  <a:ext cx="2052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D1A03388-45C4-4E1E-B54A-82E3F69DFF31}"/>
                  </a:ext>
                </a:extLst>
              </p14:cNvPr>
              <p14:cNvContentPartPr/>
              <p14:nvPr/>
            </p14:nvContentPartPr>
            <p14:xfrm>
              <a:off x="7337166" y="2926670"/>
              <a:ext cx="57960" cy="1332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D1A03388-45C4-4E1E-B54A-82E3F69DFF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2846" y="2922350"/>
                <a:ext cx="666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Agrupar 45">
            <a:extLst>
              <a:ext uri="{FF2B5EF4-FFF2-40B4-BE49-F238E27FC236}">
                <a16:creationId xmlns:a16="http://schemas.microsoft.com/office/drawing/2014/main" id="{4609D929-886C-4534-81DD-4F0833652DFC}"/>
              </a:ext>
            </a:extLst>
          </p:cNvPr>
          <p:cNvGrpSpPr/>
          <p:nvPr/>
        </p:nvGrpSpPr>
        <p:grpSpPr>
          <a:xfrm>
            <a:off x="6651366" y="3203510"/>
            <a:ext cx="1175760" cy="371160"/>
            <a:chOff x="6651366" y="3203510"/>
            <a:chExt cx="11757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DF395BF0-A9F0-4C46-97AE-E911662C419E}"/>
                    </a:ext>
                  </a:extLst>
                </p14:cNvPr>
                <p14:cNvContentPartPr/>
                <p14:nvPr/>
              </p14:nvContentPartPr>
              <p14:xfrm>
                <a:off x="6651366" y="3203510"/>
                <a:ext cx="1175760" cy="21528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DF395BF0-A9F0-4C46-97AE-E911662C41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7046" y="3199190"/>
                  <a:ext cx="1184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5C876452-6924-4DDB-9D57-6AF37CE8F8A8}"/>
                    </a:ext>
                  </a:extLst>
                </p14:cNvPr>
                <p14:cNvContentPartPr/>
                <p14:nvPr/>
              </p14:nvContentPartPr>
              <p14:xfrm>
                <a:off x="7321326" y="3293150"/>
                <a:ext cx="56520" cy="360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5C876452-6924-4DDB-9D57-6AF37CE8F8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17006" y="3288830"/>
                  <a:ext cx="651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9462F514-D14D-4DE6-AAFC-5C5A2934E96B}"/>
                    </a:ext>
                  </a:extLst>
                </p14:cNvPr>
                <p14:cNvContentPartPr/>
                <p14:nvPr/>
              </p14:nvContentPartPr>
              <p14:xfrm>
                <a:off x="7308006" y="3524990"/>
                <a:ext cx="88200" cy="1404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9462F514-D14D-4DE6-AAFC-5C5A2934E9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03686" y="3520670"/>
                  <a:ext cx="96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E1B07A31-CE01-4EBC-B3EF-C515EBD76131}"/>
                    </a:ext>
                  </a:extLst>
                </p14:cNvPr>
                <p14:cNvContentPartPr/>
                <p14:nvPr/>
              </p14:nvContentPartPr>
              <p14:xfrm>
                <a:off x="7347606" y="3504830"/>
                <a:ext cx="6120" cy="6984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E1B07A31-CE01-4EBC-B3EF-C515EBD761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43286" y="3500510"/>
                  <a:ext cx="1476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2D6A06B1-6BA5-416B-9FC5-A80BBEFB70E3}"/>
              </a:ext>
            </a:extLst>
          </p:cNvPr>
          <p:cNvGrpSpPr/>
          <p:nvPr/>
        </p:nvGrpSpPr>
        <p:grpSpPr>
          <a:xfrm>
            <a:off x="5292366" y="1886990"/>
            <a:ext cx="3477240" cy="577800"/>
            <a:chOff x="5292366" y="1886990"/>
            <a:chExt cx="347724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6B3D25D3-2732-4A49-9155-857313EFEF2C}"/>
                    </a:ext>
                  </a:extLst>
                </p14:cNvPr>
                <p14:cNvContentPartPr/>
                <p14:nvPr/>
              </p14:nvContentPartPr>
              <p14:xfrm>
                <a:off x="5483166" y="1979510"/>
                <a:ext cx="565200" cy="42948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6B3D25D3-2732-4A49-9155-857313EFEF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78846" y="1975190"/>
                  <a:ext cx="5738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721E015C-00C1-4D4A-BE5F-12A6B034EADC}"/>
                    </a:ext>
                  </a:extLst>
                </p14:cNvPr>
                <p14:cNvContentPartPr/>
                <p14:nvPr/>
              </p14:nvContentPartPr>
              <p14:xfrm>
                <a:off x="5513766" y="2425550"/>
                <a:ext cx="1854000" cy="3924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721E015C-00C1-4D4A-BE5F-12A6B034EA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09446" y="2421230"/>
                  <a:ext cx="1862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DBA8C59F-9660-4128-A91F-0D6B129CA7AD}"/>
                    </a:ext>
                  </a:extLst>
                </p14:cNvPr>
                <p14:cNvContentPartPr/>
                <p14:nvPr/>
              </p14:nvContentPartPr>
              <p14:xfrm>
                <a:off x="6151686" y="1886990"/>
                <a:ext cx="1781640" cy="777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DBA8C59F-9660-4128-A91F-0D6B129CA7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47366" y="1882670"/>
                  <a:ext cx="1790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AE442149-A482-4788-97EF-98139E999E25}"/>
                    </a:ext>
                  </a:extLst>
                </p14:cNvPr>
                <p14:cNvContentPartPr/>
                <p14:nvPr/>
              </p14:nvContentPartPr>
              <p14:xfrm>
                <a:off x="7331406" y="1929470"/>
                <a:ext cx="570960" cy="49896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AE442149-A482-4788-97EF-98139E999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27086" y="1925150"/>
                  <a:ext cx="5796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36FF7930-7654-410E-8227-552CDB015F16}"/>
                    </a:ext>
                  </a:extLst>
                </p14:cNvPr>
                <p14:cNvContentPartPr/>
                <p14:nvPr/>
              </p14:nvContentPartPr>
              <p14:xfrm>
                <a:off x="5901846" y="2058710"/>
                <a:ext cx="253800" cy="25632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36FF7930-7654-410E-8227-552CDB015F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97526" y="2054390"/>
                  <a:ext cx="262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4DDE4F42-CBF9-4D73-971A-959DCA5E1890}"/>
                    </a:ext>
                  </a:extLst>
                </p14:cNvPr>
                <p14:cNvContentPartPr/>
                <p14:nvPr/>
              </p14:nvContentPartPr>
              <p14:xfrm>
                <a:off x="5921286" y="2313950"/>
                <a:ext cx="1357920" cy="2952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4DDE4F42-CBF9-4D73-971A-959DCA5E18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16966" y="2309630"/>
                  <a:ext cx="1366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D40738DE-F41B-44C1-A3AE-FD1D161202DC}"/>
                    </a:ext>
                  </a:extLst>
                </p14:cNvPr>
                <p14:cNvContentPartPr/>
                <p14:nvPr/>
              </p14:nvContentPartPr>
              <p14:xfrm>
                <a:off x="6158886" y="2048630"/>
                <a:ext cx="1297440" cy="26748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D40738DE-F41B-44C1-A3AE-FD1D161202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54566" y="2044310"/>
                  <a:ext cx="1306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21CECA76-592F-4EF5-8652-CB26E61C7AF4}"/>
                    </a:ext>
                  </a:extLst>
                </p14:cNvPr>
                <p14:cNvContentPartPr/>
                <p14:nvPr/>
              </p14:nvContentPartPr>
              <p14:xfrm>
                <a:off x="5292366" y="1898150"/>
                <a:ext cx="787680" cy="2584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21CECA76-592F-4EF5-8652-CB26E61C7A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88046" y="1893830"/>
                  <a:ext cx="796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C0698BDB-8567-4967-B438-B062073850EA}"/>
                    </a:ext>
                  </a:extLst>
                </p14:cNvPr>
                <p14:cNvContentPartPr/>
                <p14:nvPr/>
              </p14:nvContentPartPr>
              <p14:xfrm>
                <a:off x="6047286" y="2144390"/>
                <a:ext cx="46080" cy="3996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C0698BDB-8567-4967-B438-B062073850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42966" y="2140070"/>
                  <a:ext cx="54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35AEECF7-88B1-4DD2-BE80-25A98AD9473A}"/>
                    </a:ext>
                  </a:extLst>
                </p14:cNvPr>
                <p14:cNvContentPartPr/>
                <p14:nvPr/>
              </p14:nvContentPartPr>
              <p14:xfrm>
                <a:off x="8104326" y="1990310"/>
                <a:ext cx="665280" cy="33732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35AEECF7-88B1-4DD2-BE80-25A98AD947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00006" y="1985990"/>
                  <a:ext cx="673920" cy="34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CD5F1A8B-775C-44D4-A355-8359349BE889}"/>
                  </a:ext>
                </a:extLst>
              </p14:cNvPr>
              <p14:cNvContentPartPr/>
              <p14:nvPr/>
            </p14:nvContentPartPr>
            <p14:xfrm>
              <a:off x="8471886" y="2397830"/>
              <a:ext cx="512640" cy="46296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CD5F1A8B-775C-44D4-A355-8359349BE88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67566" y="2393510"/>
                <a:ext cx="5212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ECBEFC82-DE9A-4E4D-9D24-9C5D351B0363}"/>
                  </a:ext>
                </a:extLst>
              </p14:cNvPr>
              <p14:cNvContentPartPr/>
              <p14:nvPr/>
            </p14:nvContentPartPr>
            <p14:xfrm>
              <a:off x="1660686" y="4612550"/>
              <a:ext cx="781920" cy="65880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ECBEFC82-DE9A-4E4D-9D24-9C5D351B03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56366" y="4608230"/>
                <a:ext cx="790560" cy="66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Agrupar 90">
            <a:extLst>
              <a:ext uri="{FF2B5EF4-FFF2-40B4-BE49-F238E27FC236}">
                <a16:creationId xmlns:a16="http://schemas.microsoft.com/office/drawing/2014/main" id="{65F511EC-DB83-41E2-AC70-2DCE8260F309}"/>
              </a:ext>
            </a:extLst>
          </p:cNvPr>
          <p:cNvGrpSpPr/>
          <p:nvPr/>
        </p:nvGrpSpPr>
        <p:grpSpPr>
          <a:xfrm>
            <a:off x="968406" y="4543430"/>
            <a:ext cx="3146760" cy="950040"/>
            <a:chOff x="968406" y="4543430"/>
            <a:chExt cx="3146760" cy="9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AA756A24-F8B2-400B-8913-248BAE3930BC}"/>
                    </a:ext>
                  </a:extLst>
                </p14:cNvPr>
                <p14:cNvContentPartPr/>
                <p14:nvPr/>
              </p14:nvContentPartPr>
              <p14:xfrm>
                <a:off x="1748886" y="4703270"/>
                <a:ext cx="573120" cy="44280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AA756A24-F8B2-400B-8913-248BAE3930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44566" y="4698950"/>
                  <a:ext cx="581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1A129CA4-B391-49E5-8518-17C0BAC2C6EB}"/>
                    </a:ext>
                  </a:extLst>
                </p14:cNvPr>
                <p14:cNvContentPartPr/>
                <p14:nvPr/>
              </p14:nvContentPartPr>
              <p14:xfrm>
                <a:off x="2242086" y="5256590"/>
                <a:ext cx="90360" cy="23688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1A129CA4-B391-49E5-8518-17C0BAC2C6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37766" y="5252270"/>
                  <a:ext cx="99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19A46EE3-5E64-4F77-AF88-792D01601B11}"/>
                    </a:ext>
                  </a:extLst>
                </p14:cNvPr>
                <p14:cNvContentPartPr/>
                <p14:nvPr/>
              </p14:nvContentPartPr>
              <p14:xfrm>
                <a:off x="2229846" y="5230310"/>
                <a:ext cx="61560" cy="12672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19A46EE3-5E64-4F77-AF88-792D01601B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25526" y="5225990"/>
                  <a:ext cx="70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1FE2A870-D047-4B35-A05F-FD0ABEB545F0}"/>
                    </a:ext>
                  </a:extLst>
                </p14:cNvPr>
                <p14:cNvContentPartPr/>
                <p14:nvPr/>
              </p14:nvContentPartPr>
              <p14:xfrm>
                <a:off x="2424966" y="5251910"/>
                <a:ext cx="59400" cy="19656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1FE2A870-D047-4B35-A05F-FD0ABEB545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20646" y="5247590"/>
                  <a:ext cx="68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CF33CC66-0409-40BE-92A2-2EABF838FC6A}"/>
                    </a:ext>
                  </a:extLst>
                </p14:cNvPr>
                <p14:cNvContentPartPr/>
                <p14:nvPr/>
              </p14:nvContentPartPr>
              <p14:xfrm>
                <a:off x="2509566" y="5368910"/>
                <a:ext cx="91080" cy="8676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CF33CC66-0409-40BE-92A2-2EABF838FC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05246" y="5364590"/>
                  <a:ext cx="99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B91FAAB2-BDCF-4DB7-A43C-F1173BB79DBE}"/>
                    </a:ext>
                  </a:extLst>
                </p14:cNvPr>
                <p14:cNvContentPartPr/>
                <p14:nvPr/>
              </p14:nvContentPartPr>
              <p14:xfrm>
                <a:off x="2637726" y="5219150"/>
                <a:ext cx="28080" cy="26316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B91FAAB2-BDCF-4DB7-A43C-F1173BB79D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33406" y="5214830"/>
                  <a:ext cx="36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3E2042F5-FA6B-481A-8F09-C9479DAE84B1}"/>
                    </a:ext>
                  </a:extLst>
                </p14:cNvPr>
                <p14:cNvContentPartPr/>
                <p14:nvPr/>
              </p14:nvContentPartPr>
              <p14:xfrm>
                <a:off x="2597046" y="5354150"/>
                <a:ext cx="101880" cy="3528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3E2042F5-FA6B-481A-8F09-C9479DAE84B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92726" y="5349830"/>
                  <a:ext cx="110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9E739F44-33F6-4EB8-8729-72ABC88A6FED}"/>
                    </a:ext>
                  </a:extLst>
                </p14:cNvPr>
                <p14:cNvContentPartPr/>
                <p14:nvPr/>
              </p14:nvContentPartPr>
              <p14:xfrm>
                <a:off x="2698206" y="5371790"/>
                <a:ext cx="182880" cy="9828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9E739F44-33F6-4EB8-8729-72ABC88A6F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93886" y="5367470"/>
                  <a:ext cx="191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185DB5FC-6F9D-4EB2-B3A9-CD09CB39C9ED}"/>
                    </a:ext>
                  </a:extLst>
                </p14:cNvPr>
                <p14:cNvContentPartPr/>
                <p14:nvPr/>
              </p14:nvContentPartPr>
              <p14:xfrm>
                <a:off x="2743926" y="5256590"/>
                <a:ext cx="96120" cy="1908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185DB5FC-6F9D-4EB2-B3A9-CD09CB39C9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39606" y="5252270"/>
                  <a:ext cx="104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98CF2A76-4734-49A4-A42E-C39058F3EDFE}"/>
                    </a:ext>
                  </a:extLst>
                </p14:cNvPr>
                <p14:cNvContentPartPr/>
                <p14:nvPr/>
              </p14:nvContentPartPr>
              <p14:xfrm>
                <a:off x="2208606" y="4781030"/>
                <a:ext cx="505080" cy="12672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98CF2A76-4734-49A4-A42E-C39058F3ED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4286" y="4776710"/>
                  <a:ext cx="513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7615C49F-FA8F-404C-B189-03155637194D}"/>
                    </a:ext>
                  </a:extLst>
                </p14:cNvPr>
                <p14:cNvContentPartPr/>
                <p14:nvPr/>
              </p14:nvContentPartPr>
              <p14:xfrm>
                <a:off x="2141286" y="4866710"/>
                <a:ext cx="67680" cy="6084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7615C49F-FA8F-404C-B189-0315563719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36966" y="4862390"/>
                  <a:ext cx="76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30115EB8-70A9-4903-87F7-1AEEEE0D514E}"/>
                    </a:ext>
                  </a:extLst>
                </p14:cNvPr>
                <p14:cNvContentPartPr/>
                <p14:nvPr/>
              </p14:nvContentPartPr>
              <p14:xfrm>
                <a:off x="2822766" y="4697870"/>
                <a:ext cx="257400" cy="1267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30115EB8-70A9-4903-87F7-1AEEEE0D51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18446" y="4693550"/>
                  <a:ext cx="266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ABA20DA5-4909-417F-B79F-2C752C045919}"/>
                    </a:ext>
                  </a:extLst>
                </p14:cNvPr>
                <p14:cNvContentPartPr/>
                <p14:nvPr/>
              </p14:nvContentPartPr>
              <p14:xfrm>
                <a:off x="3073686" y="4737110"/>
                <a:ext cx="107640" cy="9792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ABA20DA5-4909-417F-B79F-2C752C0459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69366" y="4732790"/>
                  <a:ext cx="116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CE75A2C1-0171-4C0D-B100-C0B5FC583225}"/>
                    </a:ext>
                  </a:extLst>
                </p14:cNvPr>
                <p14:cNvContentPartPr/>
                <p14:nvPr/>
              </p14:nvContentPartPr>
              <p14:xfrm>
                <a:off x="3101046" y="4606790"/>
                <a:ext cx="101520" cy="7560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CE75A2C1-0171-4C0D-B100-C0B5FC5832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96726" y="4602470"/>
                  <a:ext cx="110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84865104-B2E6-407F-A992-D9A91E48C55A}"/>
                    </a:ext>
                  </a:extLst>
                </p14:cNvPr>
                <p14:cNvContentPartPr/>
                <p14:nvPr/>
              </p14:nvContentPartPr>
              <p14:xfrm>
                <a:off x="3207246" y="4674830"/>
                <a:ext cx="318960" cy="144720"/>
              </p14:xfrm>
            </p:contentPart>
          </mc:Choice>
          <mc:Fallback xmlns=""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84865104-B2E6-407F-A992-D9A91E48C5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02926" y="4670510"/>
                  <a:ext cx="327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99C73988-B543-412A-AA49-B249091DF613}"/>
                    </a:ext>
                  </a:extLst>
                </p14:cNvPr>
                <p14:cNvContentPartPr/>
                <p14:nvPr/>
              </p14:nvContentPartPr>
              <p14:xfrm>
                <a:off x="3555726" y="4591670"/>
                <a:ext cx="5400" cy="4464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99C73988-B543-412A-AA49-B249091DF6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51406" y="4587350"/>
                  <a:ext cx="14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371978C1-2A80-4DA0-813D-47B6A9EAAAA8}"/>
                    </a:ext>
                  </a:extLst>
                </p14:cNvPr>
                <p14:cNvContentPartPr/>
                <p14:nvPr/>
              </p14:nvContentPartPr>
              <p14:xfrm>
                <a:off x="3591366" y="4649630"/>
                <a:ext cx="83160" cy="12492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371978C1-2A80-4DA0-813D-47B6A9EAAA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87046" y="4645310"/>
                  <a:ext cx="91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064B7E68-0533-47F4-9C2D-4C7DD14C6912}"/>
                    </a:ext>
                  </a:extLst>
                </p14:cNvPr>
                <p14:cNvContentPartPr/>
                <p14:nvPr/>
              </p14:nvContentPartPr>
              <p14:xfrm>
                <a:off x="3690726" y="4664030"/>
                <a:ext cx="108360" cy="15948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064B7E68-0533-47F4-9C2D-4C7DD14C691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86406" y="4659710"/>
                  <a:ext cx="117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BF18D776-52B2-41FD-87C5-020397B75C8E}"/>
                    </a:ext>
                  </a:extLst>
                </p14:cNvPr>
                <p14:cNvContentPartPr/>
                <p14:nvPr/>
              </p14:nvContentPartPr>
              <p14:xfrm>
                <a:off x="2747166" y="4920350"/>
                <a:ext cx="153720" cy="178920"/>
              </p14:xfrm>
            </p:contentPart>
          </mc:Choice>
          <mc:Fallback xmlns=""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BF18D776-52B2-41FD-87C5-020397B75C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42846" y="4916030"/>
                  <a:ext cx="162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E3A3271C-9DE4-45B1-B8D6-7A499A2704B7}"/>
                    </a:ext>
                  </a:extLst>
                </p14:cNvPr>
                <p14:cNvContentPartPr/>
                <p14:nvPr/>
              </p14:nvContentPartPr>
              <p14:xfrm>
                <a:off x="2921766" y="4892270"/>
                <a:ext cx="3960" cy="4320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E3A3271C-9DE4-45B1-B8D6-7A499A2704B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17446" y="4887950"/>
                  <a:ext cx="12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097C38A2-BBBF-45F9-90DE-77967D56BFCB}"/>
                    </a:ext>
                  </a:extLst>
                </p14:cNvPr>
                <p14:cNvContentPartPr/>
                <p14:nvPr/>
              </p14:nvContentPartPr>
              <p14:xfrm>
                <a:off x="2924646" y="4930070"/>
                <a:ext cx="82800" cy="108000"/>
              </p14:xfrm>
            </p:contentPart>
          </mc:Choice>
          <mc:Fallback xmlns=""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097C38A2-BBBF-45F9-90DE-77967D56BFC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20326" y="4925750"/>
                  <a:ext cx="91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Tinta 72">
                  <a:extLst>
                    <a:ext uri="{FF2B5EF4-FFF2-40B4-BE49-F238E27FC236}">
                      <a16:creationId xmlns:a16="http://schemas.microsoft.com/office/drawing/2014/main" id="{C2681405-1430-43B5-A3C3-39D898BD2170}"/>
                    </a:ext>
                  </a:extLst>
                </p14:cNvPr>
                <p14:cNvContentPartPr/>
                <p14:nvPr/>
              </p14:nvContentPartPr>
              <p14:xfrm>
                <a:off x="3038406" y="4796510"/>
                <a:ext cx="516960" cy="370440"/>
              </p14:xfrm>
            </p:contentPart>
          </mc:Choice>
          <mc:Fallback xmlns="">
            <p:pic>
              <p:nvPicPr>
                <p:cNvPr id="73" name="Tinta 72">
                  <a:extLst>
                    <a:ext uri="{FF2B5EF4-FFF2-40B4-BE49-F238E27FC236}">
                      <a16:creationId xmlns:a16="http://schemas.microsoft.com/office/drawing/2014/main" id="{C2681405-1430-43B5-A3C3-39D898BD21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34086" y="4792190"/>
                  <a:ext cx="5256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4" name="Tinta 73">
                  <a:extLst>
                    <a:ext uri="{FF2B5EF4-FFF2-40B4-BE49-F238E27FC236}">
                      <a16:creationId xmlns:a16="http://schemas.microsoft.com/office/drawing/2014/main" id="{A9C4827C-C782-4817-AFC8-63AF80E1427E}"/>
                    </a:ext>
                  </a:extLst>
                </p14:cNvPr>
                <p14:cNvContentPartPr/>
                <p14:nvPr/>
              </p14:nvContentPartPr>
              <p14:xfrm>
                <a:off x="3569046" y="4829990"/>
                <a:ext cx="65520" cy="40680"/>
              </p14:xfrm>
            </p:contentPart>
          </mc:Choice>
          <mc:Fallback xmlns="">
            <p:pic>
              <p:nvPicPr>
                <p:cNvPr id="74" name="Tinta 73">
                  <a:extLst>
                    <a:ext uri="{FF2B5EF4-FFF2-40B4-BE49-F238E27FC236}">
                      <a16:creationId xmlns:a16="http://schemas.microsoft.com/office/drawing/2014/main" id="{A9C4827C-C782-4817-AFC8-63AF80E142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64726" y="4825670"/>
                  <a:ext cx="74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5" name="Tinta 74">
                  <a:extLst>
                    <a:ext uri="{FF2B5EF4-FFF2-40B4-BE49-F238E27FC236}">
                      <a16:creationId xmlns:a16="http://schemas.microsoft.com/office/drawing/2014/main" id="{B2C0608D-E083-40DA-9F66-D57829FE16A1}"/>
                    </a:ext>
                  </a:extLst>
                </p14:cNvPr>
                <p14:cNvContentPartPr/>
                <p14:nvPr/>
              </p14:nvContentPartPr>
              <p14:xfrm>
                <a:off x="3638886" y="4862030"/>
                <a:ext cx="2520" cy="262080"/>
              </p14:xfrm>
            </p:contentPart>
          </mc:Choice>
          <mc:Fallback xmlns="">
            <p:pic>
              <p:nvPicPr>
                <p:cNvPr id="75" name="Tinta 74">
                  <a:extLst>
                    <a:ext uri="{FF2B5EF4-FFF2-40B4-BE49-F238E27FC236}">
                      <a16:creationId xmlns:a16="http://schemas.microsoft.com/office/drawing/2014/main" id="{B2C0608D-E083-40DA-9F66-D57829FE16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34566" y="4857710"/>
                  <a:ext cx="11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6" name="Tinta 75">
                  <a:extLst>
                    <a:ext uri="{FF2B5EF4-FFF2-40B4-BE49-F238E27FC236}">
                      <a16:creationId xmlns:a16="http://schemas.microsoft.com/office/drawing/2014/main" id="{1C907E1E-88F4-4CE6-91FD-0608B344DFF1}"/>
                    </a:ext>
                  </a:extLst>
                </p14:cNvPr>
                <p14:cNvContentPartPr/>
                <p14:nvPr/>
              </p14:nvContentPartPr>
              <p14:xfrm>
                <a:off x="3606846" y="4918910"/>
                <a:ext cx="93240" cy="30960"/>
              </p14:xfrm>
            </p:contentPart>
          </mc:Choice>
          <mc:Fallback xmlns="">
            <p:pic>
              <p:nvPicPr>
                <p:cNvPr id="76" name="Tinta 75">
                  <a:extLst>
                    <a:ext uri="{FF2B5EF4-FFF2-40B4-BE49-F238E27FC236}">
                      <a16:creationId xmlns:a16="http://schemas.microsoft.com/office/drawing/2014/main" id="{1C907E1E-88F4-4CE6-91FD-0608B344DF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02526" y="4914590"/>
                  <a:ext cx="101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4FCE10F4-05C9-4203-A615-98D56CE34E7F}"/>
                    </a:ext>
                  </a:extLst>
                </p14:cNvPr>
                <p14:cNvContentPartPr/>
                <p14:nvPr/>
              </p14:nvContentPartPr>
              <p14:xfrm>
                <a:off x="3678486" y="4943030"/>
                <a:ext cx="144360" cy="128520"/>
              </p14:xfrm>
            </p:contentPart>
          </mc:Choice>
          <mc:Fallback xmlns=""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4FCE10F4-05C9-4203-A615-98D56CE34E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74166" y="4938710"/>
                  <a:ext cx="153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Tinta 77">
                  <a:extLst>
                    <a:ext uri="{FF2B5EF4-FFF2-40B4-BE49-F238E27FC236}">
                      <a16:creationId xmlns:a16="http://schemas.microsoft.com/office/drawing/2014/main" id="{19F8F333-2421-422B-BB8D-1F406E26C72E}"/>
                    </a:ext>
                  </a:extLst>
                </p14:cNvPr>
                <p14:cNvContentPartPr/>
                <p14:nvPr/>
              </p14:nvContentPartPr>
              <p14:xfrm>
                <a:off x="3850206" y="4902710"/>
                <a:ext cx="11880" cy="25560"/>
              </p14:xfrm>
            </p:contentPart>
          </mc:Choice>
          <mc:Fallback xmlns="">
            <p:pic>
              <p:nvPicPr>
                <p:cNvPr id="78" name="Tinta 77">
                  <a:extLst>
                    <a:ext uri="{FF2B5EF4-FFF2-40B4-BE49-F238E27FC236}">
                      <a16:creationId xmlns:a16="http://schemas.microsoft.com/office/drawing/2014/main" id="{19F8F333-2421-422B-BB8D-1F406E26C72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45886" y="4898390"/>
                  <a:ext cx="20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9" name="Tinta 78">
                  <a:extLst>
                    <a:ext uri="{FF2B5EF4-FFF2-40B4-BE49-F238E27FC236}">
                      <a16:creationId xmlns:a16="http://schemas.microsoft.com/office/drawing/2014/main" id="{3FB77891-7227-4625-A9AA-A011D78A1B3E}"/>
                    </a:ext>
                  </a:extLst>
                </p14:cNvPr>
                <p14:cNvContentPartPr/>
                <p14:nvPr/>
              </p14:nvContentPartPr>
              <p14:xfrm>
                <a:off x="3893406" y="4929350"/>
                <a:ext cx="108360" cy="111960"/>
              </p14:xfrm>
            </p:contentPart>
          </mc:Choice>
          <mc:Fallback xmlns="">
            <p:pic>
              <p:nvPicPr>
                <p:cNvPr id="79" name="Tinta 78">
                  <a:extLst>
                    <a:ext uri="{FF2B5EF4-FFF2-40B4-BE49-F238E27FC236}">
                      <a16:creationId xmlns:a16="http://schemas.microsoft.com/office/drawing/2014/main" id="{3FB77891-7227-4625-A9AA-A011D78A1B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89086" y="4925030"/>
                  <a:ext cx="117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Tinta 79">
                  <a:extLst>
                    <a:ext uri="{FF2B5EF4-FFF2-40B4-BE49-F238E27FC236}">
                      <a16:creationId xmlns:a16="http://schemas.microsoft.com/office/drawing/2014/main" id="{78672436-8681-4046-8F5E-F4CA06CE281E}"/>
                    </a:ext>
                  </a:extLst>
                </p14:cNvPr>
                <p14:cNvContentPartPr/>
                <p14:nvPr/>
              </p14:nvContentPartPr>
              <p14:xfrm>
                <a:off x="4005006" y="4928990"/>
                <a:ext cx="110160" cy="134280"/>
              </p14:xfrm>
            </p:contentPart>
          </mc:Choice>
          <mc:Fallback xmlns="">
            <p:pic>
              <p:nvPicPr>
                <p:cNvPr id="80" name="Tinta 79">
                  <a:extLst>
                    <a:ext uri="{FF2B5EF4-FFF2-40B4-BE49-F238E27FC236}">
                      <a16:creationId xmlns:a16="http://schemas.microsoft.com/office/drawing/2014/main" id="{78672436-8681-4046-8F5E-F4CA06CE28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00686" y="4924670"/>
                  <a:ext cx="118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Tinta 81">
                  <a:extLst>
                    <a:ext uri="{FF2B5EF4-FFF2-40B4-BE49-F238E27FC236}">
                      <a16:creationId xmlns:a16="http://schemas.microsoft.com/office/drawing/2014/main" id="{C663DEAB-3F1D-46DB-A434-28803748230C}"/>
                    </a:ext>
                  </a:extLst>
                </p14:cNvPr>
                <p14:cNvContentPartPr/>
                <p14:nvPr/>
              </p14:nvContentPartPr>
              <p14:xfrm>
                <a:off x="1871646" y="4772750"/>
                <a:ext cx="317160" cy="267840"/>
              </p14:xfrm>
            </p:contentPart>
          </mc:Choice>
          <mc:Fallback xmlns="">
            <p:pic>
              <p:nvPicPr>
                <p:cNvPr id="82" name="Tinta 81">
                  <a:extLst>
                    <a:ext uri="{FF2B5EF4-FFF2-40B4-BE49-F238E27FC236}">
                      <a16:creationId xmlns:a16="http://schemas.microsoft.com/office/drawing/2014/main" id="{C663DEAB-3F1D-46DB-A434-28803748230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67326" y="4768430"/>
                  <a:ext cx="325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Tinta 83">
                  <a:extLst>
                    <a:ext uri="{FF2B5EF4-FFF2-40B4-BE49-F238E27FC236}">
                      <a16:creationId xmlns:a16="http://schemas.microsoft.com/office/drawing/2014/main" id="{3F002B9B-B096-400E-A0FA-39926A4FD311}"/>
                    </a:ext>
                  </a:extLst>
                </p14:cNvPr>
                <p14:cNvContentPartPr/>
                <p14:nvPr/>
              </p14:nvContentPartPr>
              <p14:xfrm>
                <a:off x="968406" y="4543430"/>
                <a:ext cx="1005120" cy="363600"/>
              </p14:xfrm>
            </p:contentPart>
          </mc:Choice>
          <mc:Fallback xmlns="">
            <p:pic>
              <p:nvPicPr>
                <p:cNvPr id="84" name="Tinta 83">
                  <a:extLst>
                    <a:ext uri="{FF2B5EF4-FFF2-40B4-BE49-F238E27FC236}">
                      <a16:creationId xmlns:a16="http://schemas.microsoft.com/office/drawing/2014/main" id="{3F002B9B-B096-400E-A0FA-39926A4FD31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4086" y="4539110"/>
                  <a:ext cx="10137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B44E54EA-42F5-4BB2-8ED2-543FC2697692}"/>
                    </a:ext>
                  </a:extLst>
                </p14:cNvPr>
                <p14:cNvContentPartPr/>
                <p14:nvPr/>
              </p14:nvContentPartPr>
              <p14:xfrm>
                <a:off x="1977486" y="4824950"/>
                <a:ext cx="62640" cy="99720"/>
              </p14:xfrm>
            </p:contentPart>
          </mc:Choice>
          <mc:Fallback xmlns="">
            <p:pic>
              <p:nvPicPr>
                <p:cNvPr id="86" name="Tinta 85">
                  <a:extLst>
                    <a:ext uri="{FF2B5EF4-FFF2-40B4-BE49-F238E27FC236}">
                      <a16:creationId xmlns:a16="http://schemas.microsoft.com/office/drawing/2014/main" id="{B44E54EA-42F5-4BB2-8ED2-543FC26976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73166" y="4820630"/>
                  <a:ext cx="71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Tinta 86">
                  <a:extLst>
                    <a:ext uri="{FF2B5EF4-FFF2-40B4-BE49-F238E27FC236}">
                      <a16:creationId xmlns:a16="http://schemas.microsoft.com/office/drawing/2014/main" id="{A4260F0F-3B9C-40CD-A00C-295B335514B2}"/>
                    </a:ext>
                  </a:extLst>
                </p14:cNvPr>
                <p14:cNvContentPartPr/>
                <p14:nvPr/>
              </p14:nvContentPartPr>
              <p14:xfrm>
                <a:off x="1982886" y="4874990"/>
                <a:ext cx="57960" cy="2880"/>
              </p14:xfrm>
            </p:contentPart>
          </mc:Choice>
          <mc:Fallback xmlns="">
            <p:pic>
              <p:nvPicPr>
                <p:cNvPr id="87" name="Tinta 86">
                  <a:extLst>
                    <a:ext uri="{FF2B5EF4-FFF2-40B4-BE49-F238E27FC236}">
                      <a16:creationId xmlns:a16="http://schemas.microsoft.com/office/drawing/2014/main" id="{A4260F0F-3B9C-40CD-A00C-295B335514B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78566" y="4870670"/>
                  <a:ext cx="6660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Tinta 87">
                  <a:extLst>
                    <a:ext uri="{FF2B5EF4-FFF2-40B4-BE49-F238E27FC236}">
                      <a16:creationId xmlns:a16="http://schemas.microsoft.com/office/drawing/2014/main" id="{3F2D2C76-C432-4923-B9C9-88C31909A186}"/>
                    </a:ext>
                  </a:extLst>
                </p14:cNvPr>
                <p14:cNvContentPartPr/>
                <p14:nvPr/>
              </p14:nvContentPartPr>
              <p14:xfrm>
                <a:off x="2062806" y="4874630"/>
                <a:ext cx="50400" cy="121680"/>
              </p14:xfrm>
            </p:contentPart>
          </mc:Choice>
          <mc:Fallback xmlns="">
            <p:pic>
              <p:nvPicPr>
                <p:cNvPr id="88" name="Tinta 87">
                  <a:extLst>
                    <a:ext uri="{FF2B5EF4-FFF2-40B4-BE49-F238E27FC236}">
                      <a16:creationId xmlns:a16="http://schemas.microsoft.com/office/drawing/2014/main" id="{3F2D2C76-C432-4923-B9C9-88C31909A1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58486" y="4870310"/>
                  <a:ext cx="59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Tinta 89">
                  <a:extLst>
                    <a:ext uri="{FF2B5EF4-FFF2-40B4-BE49-F238E27FC236}">
                      <a16:creationId xmlns:a16="http://schemas.microsoft.com/office/drawing/2014/main" id="{F3659FC1-1C30-49D6-B10B-1655FA3A7390}"/>
                    </a:ext>
                  </a:extLst>
                </p14:cNvPr>
                <p14:cNvContentPartPr/>
                <p14:nvPr/>
              </p14:nvContentPartPr>
              <p14:xfrm>
                <a:off x="1931766" y="4888310"/>
                <a:ext cx="1800" cy="7560"/>
              </p14:xfrm>
            </p:contentPart>
          </mc:Choice>
          <mc:Fallback xmlns="">
            <p:pic>
              <p:nvPicPr>
                <p:cNvPr id="90" name="Tinta 89">
                  <a:extLst>
                    <a:ext uri="{FF2B5EF4-FFF2-40B4-BE49-F238E27FC236}">
                      <a16:creationId xmlns:a16="http://schemas.microsoft.com/office/drawing/2014/main" id="{F3659FC1-1C30-49D6-B10B-1655FA3A73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27446" y="4883990"/>
                  <a:ext cx="1044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2" name="Tinta 91">
                <a:extLst>
                  <a:ext uri="{FF2B5EF4-FFF2-40B4-BE49-F238E27FC236}">
                    <a16:creationId xmlns:a16="http://schemas.microsoft.com/office/drawing/2014/main" id="{177B372B-24D1-4C88-978F-E34B7269BC7B}"/>
                  </a:ext>
                </a:extLst>
              </p14:cNvPr>
              <p14:cNvContentPartPr/>
              <p14:nvPr/>
            </p14:nvContentPartPr>
            <p14:xfrm>
              <a:off x="1012686" y="5213030"/>
              <a:ext cx="773640" cy="349560"/>
            </p14:xfrm>
          </p:contentPart>
        </mc:Choice>
        <mc:Fallback xmlns="">
          <p:pic>
            <p:nvPicPr>
              <p:cNvPr id="92" name="Tinta 91">
                <a:extLst>
                  <a:ext uri="{FF2B5EF4-FFF2-40B4-BE49-F238E27FC236}">
                    <a16:creationId xmlns:a16="http://schemas.microsoft.com/office/drawing/2014/main" id="{177B372B-24D1-4C88-978F-E34B7269BC7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08366" y="5208710"/>
                <a:ext cx="7822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3" name="Tinta 92">
                <a:extLst>
                  <a:ext uri="{FF2B5EF4-FFF2-40B4-BE49-F238E27FC236}">
                    <a16:creationId xmlns:a16="http://schemas.microsoft.com/office/drawing/2014/main" id="{9E5880DF-01FF-4A5D-82E0-D209E9733EE5}"/>
                  </a:ext>
                </a:extLst>
              </p14:cNvPr>
              <p14:cNvContentPartPr/>
              <p14:nvPr/>
            </p14:nvContentPartPr>
            <p14:xfrm>
              <a:off x="651246" y="4850870"/>
              <a:ext cx="628200" cy="354240"/>
            </p14:xfrm>
          </p:contentPart>
        </mc:Choice>
        <mc:Fallback xmlns="">
          <p:pic>
            <p:nvPicPr>
              <p:cNvPr id="93" name="Tinta 92">
                <a:extLst>
                  <a:ext uri="{FF2B5EF4-FFF2-40B4-BE49-F238E27FC236}">
                    <a16:creationId xmlns:a16="http://schemas.microsoft.com/office/drawing/2014/main" id="{9E5880DF-01FF-4A5D-82E0-D209E9733EE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46926" y="4846550"/>
                <a:ext cx="636840" cy="36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27304" y="178307"/>
            <a:ext cx="4036060" cy="2845435"/>
            <a:chOff x="527304" y="178307"/>
            <a:chExt cx="4036060" cy="2845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4" y="178307"/>
              <a:ext cx="4035552" cy="28453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667" y="242061"/>
              <a:ext cx="3852545" cy="26625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2617" y="223011"/>
              <a:ext cx="3890645" cy="2700655"/>
            </a:xfrm>
            <a:custGeom>
              <a:avLst/>
              <a:gdLst/>
              <a:ahLst/>
              <a:cxnLst/>
              <a:rect l="l" t="t" r="r" b="b"/>
              <a:pathLst>
                <a:path w="3890645" h="2700655">
                  <a:moveTo>
                    <a:pt x="0" y="2700655"/>
                  </a:moveTo>
                  <a:lnTo>
                    <a:pt x="3890645" y="2700655"/>
                  </a:lnTo>
                  <a:lnTo>
                    <a:pt x="3890645" y="0"/>
                  </a:lnTo>
                  <a:lnTo>
                    <a:pt x="0" y="0"/>
                  </a:lnTo>
                  <a:lnTo>
                    <a:pt x="0" y="270065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55676" y="3835906"/>
            <a:ext cx="4342130" cy="2923540"/>
            <a:chOff x="455676" y="3835906"/>
            <a:chExt cx="4342130" cy="29235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676" y="3835906"/>
              <a:ext cx="4341876" cy="29230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950" y="3899649"/>
              <a:ext cx="4159630" cy="27411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0900" y="3880599"/>
              <a:ext cx="4197985" cy="2779395"/>
            </a:xfrm>
            <a:custGeom>
              <a:avLst/>
              <a:gdLst/>
              <a:ahLst/>
              <a:cxnLst/>
              <a:rect l="l" t="t" r="r" b="b"/>
              <a:pathLst>
                <a:path w="4197985" h="2779395">
                  <a:moveTo>
                    <a:pt x="0" y="2779268"/>
                  </a:moveTo>
                  <a:lnTo>
                    <a:pt x="4197731" y="2779268"/>
                  </a:lnTo>
                  <a:lnTo>
                    <a:pt x="4197731" y="0"/>
                  </a:lnTo>
                  <a:lnTo>
                    <a:pt x="0" y="0"/>
                  </a:lnTo>
                  <a:lnTo>
                    <a:pt x="0" y="277926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785359" y="160020"/>
            <a:ext cx="4083050" cy="2863850"/>
            <a:chOff x="4785359" y="160020"/>
            <a:chExt cx="4083050" cy="286385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59" y="160020"/>
              <a:ext cx="4082795" cy="28635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9875" y="224155"/>
              <a:ext cx="3899662" cy="26804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0825" y="205105"/>
              <a:ext cx="3938270" cy="2719070"/>
            </a:xfrm>
            <a:custGeom>
              <a:avLst/>
              <a:gdLst/>
              <a:ahLst/>
              <a:cxnLst/>
              <a:rect l="l" t="t" r="r" b="b"/>
              <a:pathLst>
                <a:path w="3938270" h="2719070">
                  <a:moveTo>
                    <a:pt x="0" y="2718562"/>
                  </a:moveTo>
                  <a:lnTo>
                    <a:pt x="3937762" y="2718562"/>
                  </a:lnTo>
                  <a:lnTo>
                    <a:pt x="3937762" y="0"/>
                  </a:lnTo>
                  <a:lnTo>
                    <a:pt x="0" y="0"/>
                  </a:lnTo>
                  <a:lnTo>
                    <a:pt x="0" y="2718562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596128" y="3817620"/>
            <a:ext cx="3235960" cy="2909570"/>
            <a:chOff x="5596128" y="3817620"/>
            <a:chExt cx="3235960" cy="290957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6128" y="3817620"/>
              <a:ext cx="3235452" cy="29093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1025" y="3881716"/>
              <a:ext cx="3052699" cy="27269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41975" y="3862666"/>
              <a:ext cx="3091180" cy="2765425"/>
            </a:xfrm>
            <a:custGeom>
              <a:avLst/>
              <a:gdLst/>
              <a:ahLst/>
              <a:cxnLst/>
              <a:rect l="l" t="t" r="r" b="b"/>
              <a:pathLst>
                <a:path w="3091179" h="2765425">
                  <a:moveTo>
                    <a:pt x="0" y="2765044"/>
                  </a:moveTo>
                  <a:lnTo>
                    <a:pt x="3090799" y="2765044"/>
                  </a:lnTo>
                  <a:lnTo>
                    <a:pt x="3090799" y="0"/>
                  </a:lnTo>
                  <a:lnTo>
                    <a:pt x="0" y="0"/>
                  </a:lnTo>
                  <a:lnTo>
                    <a:pt x="0" y="27650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25548" y="2949955"/>
            <a:ext cx="172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Objetos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invertidos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67688" y="3497071"/>
            <a:ext cx="2142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Garrafas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transparentes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76620" y="2985896"/>
            <a:ext cx="160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Diâmetro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rolo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21754" y="3479038"/>
            <a:ext cx="494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Ní</a:t>
            </a:r>
            <a:r>
              <a:rPr sz="1800" spc="-1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9139" y="470357"/>
            <a:ext cx="23888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Presença</a:t>
            </a: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material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24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esteira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8076" y="1517903"/>
            <a:ext cx="3305810" cy="4914900"/>
            <a:chOff x="608076" y="1517903"/>
            <a:chExt cx="3305810" cy="4914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076" y="1517903"/>
              <a:ext cx="3305555" cy="4914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84706" y="2899536"/>
              <a:ext cx="990600" cy="914400"/>
            </a:xfrm>
            <a:custGeom>
              <a:avLst/>
              <a:gdLst/>
              <a:ahLst/>
              <a:cxnLst/>
              <a:rect l="l" t="t" r="r" b="b"/>
              <a:pathLst>
                <a:path w="990600" h="914400">
                  <a:moveTo>
                    <a:pt x="0" y="457200"/>
                  </a:moveTo>
                  <a:lnTo>
                    <a:pt x="2557" y="410437"/>
                  </a:lnTo>
                  <a:lnTo>
                    <a:pt x="10062" y="365029"/>
                  </a:lnTo>
                  <a:lnTo>
                    <a:pt x="22266" y="321206"/>
                  </a:lnTo>
                  <a:lnTo>
                    <a:pt x="38921" y="279195"/>
                  </a:lnTo>
                  <a:lnTo>
                    <a:pt x="59777" y="239227"/>
                  </a:lnTo>
                  <a:lnTo>
                    <a:pt x="84586" y="201531"/>
                  </a:lnTo>
                  <a:lnTo>
                    <a:pt x="113098" y="166337"/>
                  </a:lnTo>
                  <a:lnTo>
                    <a:pt x="145065" y="133873"/>
                  </a:lnTo>
                  <a:lnTo>
                    <a:pt x="180238" y="104370"/>
                  </a:lnTo>
                  <a:lnTo>
                    <a:pt x="218368" y="78056"/>
                  </a:lnTo>
                  <a:lnTo>
                    <a:pt x="259205" y="55161"/>
                  </a:lnTo>
                  <a:lnTo>
                    <a:pt x="302502" y="35915"/>
                  </a:lnTo>
                  <a:lnTo>
                    <a:pt x="348008" y="20546"/>
                  </a:lnTo>
                  <a:lnTo>
                    <a:pt x="395476" y="9284"/>
                  </a:lnTo>
                  <a:lnTo>
                    <a:pt x="444656" y="2359"/>
                  </a:lnTo>
                  <a:lnTo>
                    <a:pt x="495300" y="0"/>
                  </a:lnTo>
                  <a:lnTo>
                    <a:pt x="545943" y="2360"/>
                  </a:lnTo>
                  <a:lnTo>
                    <a:pt x="595123" y="9289"/>
                  </a:lnTo>
                  <a:lnTo>
                    <a:pt x="642591" y="20557"/>
                  </a:lnTo>
                  <a:lnTo>
                    <a:pt x="688097" y="35933"/>
                  </a:lnTo>
                  <a:lnTo>
                    <a:pt x="731394" y="55187"/>
                  </a:lnTo>
                  <a:lnTo>
                    <a:pt x="772231" y="78090"/>
                  </a:lnTo>
                  <a:lnTo>
                    <a:pt x="810361" y="104411"/>
                  </a:lnTo>
                  <a:lnTo>
                    <a:pt x="845534" y="133921"/>
                  </a:lnTo>
                  <a:lnTo>
                    <a:pt x="877501" y="166390"/>
                  </a:lnTo>
                  <a:lnTo>
                    <a:pt x="906013" y="201587"/>
                  </a:lnTo>
                  <a:lnTo>
                    <a:pt x="930822" y="239283"/>
                  </a:lnTo>
                  <a:lnTo>
                    <a:pt x="951678" y="279249"/>
                  </a:lnTo>
                  <a:lnTo>
                    <a:pt x="968333" y="321253"/>
                  </a:lnTo>
                  <a:lnTo>
                    <a:pt x="980537" y="365066"/>
                  </a:lnTo>
                  <a:lnTo>
                    <a:pt x="988042" y="410458"/>
                  </a:lnTo>
                  <a:lnTo>
                    <a:pt x="990600" y="457200"/>
                  </a:lnTo>
                  <a:lnTo>
                    <a:pt x="988042" y="503941"/>
                  </a:lnTo>
                  <a:lnTo>
                    <a:pt x="980537" y="549333"/>
                  </a:lnTo>
                  <a:lnTo>
                    <a:pt x="968333" y="593146"/>
                  </a:lnTo>
                  <a:lnTo>
                    <a:pt x="951678" y="635150"/>
                  </a:lnTo>
                  <a:lnTo>
                    <a:pt x="930822" y="675116"/>
                  </a:lnTo>
                  <a:lnTo>
                    <a:pt x="906013" y="712812"/>
                  </a:lnTo>
                  <a:lnTo>
                    <a:pt x="877501" y="748009"/>
                  </a:lnTo>
                  <a:lnTo>
                    <a:pt x="845534" y="780478"/>
                  </a:lnTo>
                  <a:lnTo>
                    <a:pt x="810361" y="809988"/>
                  </a:lnTo>
                  <a:lnTo>
                    <a:pt x="772231" y="836309"/>
                  </a:lnTo>
                  <a:lnTo>
                    <a:pt x="731394" y="859212"/>
                  </a:lnTo>
                  <a:lnTo>
                    <a:pt x="688097" y="878466"/>
                  </a:lnTo>
                  <a:lnTo>
                    <a:pt x="642591" y="893842"/>
                  </a:lnTo>
                  <a:lnTo>
                    <a:pt x="595123" y="905110"/>
                  </a:lnTo>
                  <a:lnTo>
                    <a:pt x="545943" y="912039"/>
                  </a:lnTo>
                  <a:lnTo>
                    <a:pt x="495300" y="914400"/>
                  </a:lnTo>
                  <a:lnTo>
                    <a:pt x="444656" y="912039"/>
                  </a:lnTo>
                  <a:lnTo>
                    <a:pt x="395476" y="905110"/>
                  </a:lnTo>
                  <a:lnTo>
                    <a:pt x="348008" y="893842"/>
                  </a:lnTo>
                  <a:lnTo>
                    <a:pt x="302502" y="878466"/>
                  </a:lnTo>
                  <a:lnTo>
                    <a:pt x="259205" y="859212"/>
                  </a:lnTo>
                  <a:lnTo>
                    <a:pt x="218368" y="836309"/>
                  </a:lnTo>
                  <a:lnTo>
                    <a:pt x="180238" y="809988"/>
                  </a:lnTo>
                  <a:lnTo>
                    <a:pt x="145065" y="780478"/>
                  </a:lnTo>
                  <a:lnTo>
                    <a:pt x="113098" y="748009"/>
                  </a:lnTo>
                  <a:lnTo>
                    <a:pt x="84586" y="712812"/>
                  </a:lnTo>
                  <a:lnTo>
                    <a:pt x="59777" y="675116"/>
                  </a:lnTo>
                  <a:lnTo>
                    <a:pt x="38921" y="635150"/>
                  </a:lnTo>
                  <a:lnTo>
                    <a:pt x="22266" y="593146"/>
                  </a:lnTo>
                  <a:lnTo>
                    <a:pt x="10062" y="549333"/>
                  </a:lnTo>
                  <a:lnTo>
                    <a:pt x="2557" y="503941"/>
                  </a:lnTo>
                  <a:lnTo>
                    <a:pt x="0" y="457200"/>
                  </a:lnTo>
                  <a:close/>
                </a:path>
              </a:pathLst>
            </a:custGeom>
            <a:ln w="571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942332" y="1495044"/>
            <a:ext cx="3383279" cy="4947285"/>
            <a:chOff x="4942332" y="1495044"/>
            <a:chExt cx="3383279" cy="49472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2332" y="1495044"/>
              <a:ext cx="3383279" cy="49469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05599" y="2756027"/>
              <a:ext cx="990600" cy="914400"/>
            </a:xfrm>
            <a:custGeom>
              <a:avLst/>
              <a:gdLst/>
              <a:ahLst/>
              <a:cxnLst/>
              <a:rect l="l" t="t" r="r" b="b"/>
              <a:pathLst>
                <a:path w="990600" h="914400">
                  <a:moveTo>
                    <a:pt x="0" y="457200"/>
                  </a:moveTo>
                  <a:lnTo>
                    <a:pt x="2557" y="410458"/>
                  </a:lnTo>
                  <a:lnTo>
                    <a:pt x="10062" y="365066"/>
                  </a:lnTo>
                  <a:lnTo>
                    <a:pt x="22266" y="321253"/>
                  </a:lnTo>
                  <a:lnTo>
                    <a:pt x="38921" y="279249"/>
                  </a:lnTo>
                  <a:lnTo>
                    <a:pt x="59777" y="239283"/>
                  </a:lnTo>
                  <a:lnTo>
                    <a:pt x="84586" y="201587"/>
                  </a:lnTo>
                  <a:lnTo>
                    <a:pt x="113098" y="166390"/>
                  </a:lnTo>
                  <a:lnTo>
                    <a:pt x="145065" y="133921"/>
                  </a:lnTo>
                  <a:lnTo>
                    <a:pt x="180238" y="104411"/>
                  </a:lnTo>
                  <a:lnTo>
                    <a:pt x="218368" y="78090"/>
                  </a:lnTo>
                  <a:lnTo>
                    <a:pt x="259205" y="55187"/>
                  </a:lnTo>
                  <a:lnTo>
                    <a:pt x="302502" y="35933"/>
                  </a:lnTo>
                  <a:lnTo>
                    <a:pt x="348008" y="20557"/>
                  </a:lnTo>
                  <a:lnTo>
                    <a:pt x="395476" y="9289"/>
                  </a:lnTo>
                  <a:lnTo>
                    <a:pt x="444656" y="2360"/>
                  </a:lnTo>
                  <a:lnTo>
                    <a:pt x="495300" y="0"/>
                  </a:lnTo>
                  <a:lnTo>
                    <a:pt x="545943" y="2360"/>
                  </a:lnTo>
                  <a:lnTo>
                    <a:pt x="595123" y="9289"/>
                  </a:lnTo>
                  <a:lnTo>
                    <a:pt x="642591" y="20557"/>
                  </a:lnTo>
                  <a:lnTo>
                    <a:pt x="688097" y="35933"/>
                  </a:lnTo>
                  <a:lnTo>
                    <a:pt x="731394" y="55187"/>
                  </a:lnTo>
                  <a:lnTo>
                    <a:pt x="772231" y="78090"/>
                  </a:lnTo>
                  <a:lnTo>
                    <a:pt x="810361" y="104411"/>
                  </a:lnTo>
                  <a:lnTo>
                    <a:pt x="845534" y="133921"/>
                  </a:lnTo>
                  <a:lnTo>
                    <a:pt x="877501" y="166390"/>
                  </a:lnTo>
                  <a:lnTo>
                    <a:pt x="906013" y="201587"/>
                  </a:lnTo>
                  <a:lnTo>
                    <a:pt x="930822" y="239283"/>
                  </a:lnTo>
                  <a:lnTo>
                    <a:pt x="951678" y="279249"/>
                  </a:lnTo>
                  <a:lnTo>
                    <a:pt x="968333" y="321253"/>
                  </a:lnTo>
                  <a:lnTo>
                    <a:pt x="980537" y="365066"/>
                  </a:lnTo>
                  <a:lnTo>
                    <a:pt x="988042" y="410458"/>
                  </a:lnTo>
                  <a:lnTo>
                    <a:pt x="990600" y="457200"/>
                  </a:lnTo>
                  <a:lnTo>
                    <a:pt x="988042" y="503962"/>
                  </a:lnTo>
                  <a:lnTo>
                    <a:pt x="980537" y="549370"/>
                  </a:lnTo>
                  <a:lnTo>
                    <a:pt x="968333" y="593193"/>
                  </a:lnTo>
                  <a:lnTo>
                    <a:pt x="951678" y="635204"/>
                  </a:lnTo>
                  <a:lnTo>
                    <a:pt x="930822" y="675172"/>
                  </a:lnTo>
                  <a:lnTo>
                    <a:pt x="906013" y="712868"/>
                  </a:lnTo>
                  <a:lnTo>
                    <a:pt x="877501" y="748062"/>
                  </a:lnTo>
                  <a:lnTo>
                    <a:pt x="845534" y="780526"/>
                  </a:lnTo>
                  <a:lnTo>
                    <a:pt x="810361" y="810029"/>
                  </a:lnTo>
                  <a:lnTo>
                    <a:pt x="772231" y="836343"/>
                  </a:lnTo>
                  <a:lnTo>
                    <a:pt x="731394" y="859238"/>
                  </a:lnTo>
                  <a:lnTo>
                    <a:pt x="688097" y="878484"/>
                  </a:lnTo>
                  <a:lnTo>
                    <a:pt x="642591" y="893853"/>
                  </a:lnTo>
                  <a:lnTo>
                    <a:pt x="595123" y="905115"/>
                  </a:lnTo>
                  <a:lnTo>
                    <a:pt x="545943" y="912040"/>
                  </a:lnTo>
                  <a:lnTo>
                    <a:pt x="495300" y="914400"/>
                  </a:lnTo>
                  <a:lnTo>
                    <a:pt x="444656" y="912040"/>
                  </a:lnTo>
                  <a:lnTo>
                    <a:pt x="395476" y="905115"/>
                  </a:lnTo>
                  <a:lnTo>
                    <a:pt x="348008" y="893853"/>
                  </a:lnTo>
                  <a:lnTo>
                    <a:pt x="302502" y="878484"/>
                  </a:lnTo>
                  <a:lnTo>
                    <a:pt x="259205" y="859238"/>
                  </a:lnTo>
                  <a:lnTo>
                    <a:pt x="218368" y="836343"/>
                  </a:lnTo>
                  <a:lnTo>
                    <a:pt x="180238" y="810029"/>
                  </a:lnTo>
                  <a:lnTo>
                    <a:pt x="145065" y="780526"/>
                  </a:lnTo>
                  <a:lnTo>
                    <a:pt x="113098" y="748062"/>
                  </a:lnTo>
                  <a:lnTo>
                    <a:pt x="84586" y="712868"/>
                  </a:lnTo>
                  <a:lnTo>
                    <a:pt x="59777" y="675172"/>
                  </a:lnTo>
                  <a:lnTo>
                    <a:pt x="38921" y="635204"/>
                  </a:lnTo>
                  <a:lnTo>
                    <a:pt x="22266" y="593193"/>
                  </a:lnTo>
                  <a:lnTo>
                    <a:pt x="10062" y="549370"/>
                  </a:lnTo>
                  <a:lnTo>
                    <a:pt x="2557" y="503962"/>
                  </a:lnTo>
                  <a:lnTo>
                    <a:pt x="0" y="457200"/>
                  </a:lnTo>
                  <a:close/>
                </a:path>
              </a:pathLst>
            </a:custGeom>
            <a:ln w="571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49061" y="515492"/>
            <a:ext cx="23964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935" marR="5080" indent="-7378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Nível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líquido</a:t>
            </a:r>
            <a:r>
              <a:rPr sz="24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no 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tanque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094358"/>
            <a:ext cx="4501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Aplicação de sensores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ultrassônicos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639" y="1825828"/>
            <a:ext cx="8677275" cy="27680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5"/>
              </a:spcBef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1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http://www.youtube.com/watch?v=TIXNwi2RwJM&amp;feature=related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2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http://www.youtube.com/watch?v=XIJeg4esaJU&amp;feature=related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3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http://www.youtube.com/watch?v=DVbwAH8zRJE&amp;feature=related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4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http://www.youtube.com/watch?v=wtscp4_KjX8&amp;feature=related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5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http://www.youtube.com/watch?v=HTdjVcRpmSM&amp;feature=related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6 –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7"/>
              </a:rPr>
              <a:t>http://www.youtube.com/watch?v=RxK4wFKlSmU&amp;feature=related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7 –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http://www.youtube.com/watch?v=LY2wxKSlN4E&amp;feature=related</a:t>
            </a:r>
            <a:endParaRPr lang="pt-BR" sz="2000" u="heavy" spc="-5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585"/>
              </a:spcBef>
            </a:pPr>
            <a:endParaRPr lang="pt-BR" sz="2000" u="heavy" spc="-5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Arial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585"/>
              </a:spcBef>
            </a:pPr>
            <a:r>
              <a:rPr lang="pt-BR" sz="2000" spc="-10" dirty="0" err="1">
                <a:latin typeface="Arial"/>
                <a:cs typeface="Arial"/>
              </a:rPr>
              <a:t>Video</a:t>
            </a:r>
            <a:r>
              <a:rPr lang="pt-BR" sz="2000" spc="-10" dirty="0">
                <a:latin typeface="Arial"/>
                <a:cs typeface="Arial"/>
              </a:rPr>
              <a:t> 8</a:t>
            </a:r>
            <a:r>
              <a:rPr lang="pt-BR" sz="2000" dirty="0">
                <a:latin typeface="Arial"/>
                <a:cs typeface="Arial"/>
              </a:rPr>
              <a:t> –</a:t>
            </a:r>
            <a:r>
              <a:rPr lang="pt-BR"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 </a:t>
            </a:r>
            <a:r>
              <a:rPr lang="pt-BR" sz="2000" dirty="0">
                <a:latin typeface="Arial"/>
                <a:cs typeface="Arial"/>
                <a:hlinkClick r:id="rId9"/>
              </a:rPr>
              <a:t>https://www.youtube.com/watch?v=JNQAH3VMFTU</a:t>
            </a:r>
            <a:endParaRPr lang="pt-BR" sz="2000" dirty="0">
              <a:latin typeface="Arial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585"/>
              </a:spcBef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592" y="986789"/>
            <a:ext cx="72097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 </a:t>
            </a:r>
            <a:r>
              <a:rPr spc="-5" dirty="0"/>
              <a:t>indutivo:</a:t>
            </a:r>
            <a:r>
              <a:rPr spc="-110" dirty="0"/>
              <a:t> </a:t>
            </a:r>
            <a:r>
              <a:rPr spc="-5" dirty="0"/>
              <a:t>funcionamento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089" y="6193028"/>
            <a:ext cx="4918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  <a:hlinkClick r:id="rId2"/>
              </a:rPr>
              <a:t>http://www.citilearning.com.br/wp-content/uploads/2016/10/funcionamento-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sensor-indutivo-1024x592.jpg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903" y="1802892"/>
            <a:ext cx="6924040" cy="4081779"/>
            <a:chOff x="1136903" y="1802892"/>
            <a:chExt cx="6924040" cy="40817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3" y="1802892"/>
              <a:ext cx="6923532" cy="40812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267" y="1867776"/>
              <a:ext cx="6741414" cy="38973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82217" y="1848726"/>
              <a:ext cx="6779895" cy="3935729"/>
            </a:xfrm>
            <a:custGeom>
              <a:avLst/>
              <a:gdLst/>
              <a:ahLst/>
              <a:cxnLst/>
              <a:rect l="l" t="t" r="r" b="b"/>
              <a:pathLst>
                <a:path w="6779895" h="3935729">
                  <a:moveTo>
                    <a:pt x="0" y="3935476"/>
                  </a:moveTo>
                  <a:lnTo>
                    <a:pt x="6779514" y="3935476"/>
                  </a:lnTo>
                  <a:lnTo>
                    <a:pt x="6779514" y="0"/>
                  </a:lnTo>
                  <a:lnTo>
                    <a:pt x="0" y="0"/>
                  </a:lnTo>
                  <a:lnTo>
                    <a:pt x="0" y="39354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592" y="986789"/>
            <a:ext cx="72097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 </a:t>
            </a:r>
            <a:r>
              <a:rPr spc="-5" dirty="0"/>
              <a:t>indutivo:</a:t>
            </a:r>
            <a:r>
              <a:rPr spc="-110" dirty="0"/>
              <a:t> </a:t>
            </a:r>
            <a:r>
              <a:rPr spc="-5" dirty="0"/>
              <a:t>funcionamento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089" y="6193028"/>
            <a:ext cx="35007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  <a:hlinkClick r:id="rId2"/>
              </a:rPr>
              <a:t>http://s3.amazonaws.com/magoo/ABAAABGocAI-38.jpg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5648" y="1828800"/>
            <a:ext cx="6055360" cy="4038600"/>
            <a:chOff x="1755648" y="1828800"/>
            <a:chExt cx="6055360" cy="40386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5648" y="1828800"/>
              <a:ext cx="6054852" cy="403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9783" y="1892744"/>
              <a:ext cx="5871845" cy="38555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00733" y="1873694"/>
              <a:ext cx="5909945" cy="3893820"/>
            </a:xfrm>
            <a:custGeom>
              <a:avLst/>
              <a:gdLst/>
              <a:ahLst/>
              <a:cxnLst/>
              <a:rect l="l" t="t" r="r" b="b"/>
              <a:pathLst>
                <a:path w="5909945" h="3893820">
                  <a:moveTo>
                    <a:pt x="0" y="3893692"/>
                  </a:moveTo>
                  <a:lnTo>
                    <a:pt x="5909945" y="3893692"/>
                  </a:lnTo>
                  <a:lnTo>
                    <a:pt x="5909945" y="0"/>
                  </a:lnTo>
                  <a:lnTo>
                    <a:pt x="0" y="0"/>
                  </a:lnTo>
                  <a:lnTo>
                    <a:pt x="0" y="389369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0769" y="986789"/>
            <a:ext cx="350710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</a:t>
            </a:r>
            <a:r>
              <a:rPr spc="-105" dirty="0"/>
              <a:t> </a:t>
            </a:r>
            <a:r>
              <a:rPr spc="-5" dirty="0"/>
              <a:t>indutivo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089" y="6193028"/>
            <a:ext cx="39839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https://</a:t>
            </a:r>
            <a:r>
              <a:rPr sz="1200" spc="-10" dirty="0">
                <a:latin typeface="Calibri"/>
                <a:cs typeface="Calibri"/>
                <a:hlinkClick r:id="rId2"/>
              </a:rPr>
              <a:t>www.comatreleco.com.br/wp-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content/uploads/2012/12/sensores-indutivos.jpg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BGocAI-38.jpg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871" y="1083563"/>
            <a:ext cx="8897620" cy="4773295"/>
            <a:chOff x="118871" y="1083563"/>
            <a:chExt cx="8897620" cy="47732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" y="1083563"/>
              <a:ext cx="4991100" cy="34610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502" y="1147444"/>
              <a:ext cx="4808220" cy="32779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4452" y="1128394"/>
              <a:ext cx="4846320" cy="3316604"/>
            </a:xfrm>
            <a:custGeom>
              <a:avLst/>
              <a:gdLst/>
              <a:ahLst/>
              <a:cxnLst/>
              <a:rect l="l" t="t" r="r" b="b"/>
              <a:pathLst>
                <a:path w="4846320" h="3316604">
                  <a:moveTo>
                    <a:pt x="0" y="3316097"/>
                  </a:moveTo>
                  <a:lnTo>
                    <a:pt x="4846320" y="3316097"/>
                  </a:lnTo>
                  <a:lnTo>
                    <a:pt x="4846320" y="0"/>
                  </a:lnTo>
                  <a:lnTo>
                    <a:pt x="0" y="0"/>
                  </a:lnTo>
                  <a:lnTo>
                    <a:pt x="0" y="331609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8012" y="2811780"/>
              <a:ext cx="4347972" cy="304495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35858" y="5092953"/>
            <a:ext cx="1111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Controle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ci</a:t>
            </a:r>
            <a:r>
              <a:rPr sz="1800" spc="-5" dirty="0">
                <a:latin typeface="Calibri"/>
                <a:cs typeface="Calibri"/>
              </a:rPr>
              <a:t>dade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48055" y="432816"/>
            <a:ext cx="3830320" cy="5049520"/>
            <a:chOff x="448055" y="432816"/>
            <a:chExt cx="3830320" cy="5049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055" y="432816"/>
              <a:ext cx="3829812" cy="50490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143" y="497840"/>
              <a:ext cx="3646424" cy="48660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4093" y="478790"/>
              <a:ext cx="3684904" cy="4904105"/>
            </a:xfrm>
            <a:custGeom>
              <a:avLst/>
              <a:gdLst/>
              <a:ahLst/>
              <a:cxnLst/>
              <a:rect l="l" t="t" r="r" b="b"/>
              <a:pathLst>
                <a:path w="3684904" h="4904105">
                  <a:moveTo>
                    <a:pt x="0" y="4904105"/>
                  </a:moveTo>
                  <a:lnTo>
                    <a:pt x="3684524" y="4904105"/>
                  </a:lnTo>
                  <a:lnTo>
                    <a:pt x="3684524" y="0"/>
                  </a:lnTo>
                  <a:lnTo>
                    <a:pt x="0" y="0"/>
                  </a:lnTo>
                  <a:lnTo>
                    <a:pt x="0" y="49041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94884" y="6444183"/>
            <a:ext cx="3530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  <a:hlinkClick r:id="rId4"/>
              </a:rPr>
              <a:t>http://picturestack.com/594/118/0ERfigura120sjmW.jpg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90644" y="437387"/>
            <a:ext cx="4497705" cy="4486910"/>
            <a:chOff x="4390644" y="437387"/>
            <a:chExt cx="4497705" cy="44869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0644" y="437387"/>
              <a:ext cx="4497324" cy="44866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5414" y="505713"/>
              <a:ext cx="4314444" cy="42993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36364" y="482980"/>
              <a:ext cx="4352925" cy="4341495"/>
            </a:xfrm>
            <a:custGeom>
              <a:avLst/>
              <a:gdLst/>
              <a:ahLst/>
              <a:cxnLst/>
              <a:rect l="l" t="t" r="r" b="b"/>
              <a:pathLst>
                <a:path w="4352925" h="4341495">
                  <a:moveTo>
                    <a:pt x="0" y="4341114"/>
                  </a:moveTo>
                  <a:lnTo>
                    <a:pt x="4352544" y="4341114"/>
                  </a:lnTo>
                  <a:lnTo>
                    <a:pt x="4352544" y="0"/>
                  </a:lnTo>
                  <a:lnTo>
                    <a:pt x="0" y="0"/>
                  </a:lnTo>
                  <a:lnTo>
                    <a:pt x="0" y="43411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5695" y="4871390"/>
            <a:ext cx="6690359" cy="139573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4344035">
              <a:lnSpc>
                <a:spcPct val="100000"/>
              </a:lnSpc>
              <a:spcBef>
                <a:spcPts val="1175"/>
              </a:spcBef>
            </a:pPr>
            <a:r>
              <a:rPr sz="2400" b="1" spc="-15" dirty="0">
                <a:latin typeface="Calibri"/>
                <a:cs typeface="Calibri"/>
              </a:rPr>
              <a:t>Contagem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latas</a:t>
            </a:r>
            <a:endParaRPr sz="2400">
              <a:latin typeface="Calibri"/>
              <a:cs typeface="Calibri"/>
            </a:endParaRPr>
          </a:p>
          <a:p>
            <a:pPr marL="643255" marR="4083685" indent="-631190">
              <a:lnSpc>
                <a:spcPct val="100000"/>
              </a:lnSpc>
              <a:spcBef>
                <a:spcPts val="1070"/>
              </a:spcBef>
            </a:pPr>
            <a:r>
              <a:rPr sz="2400" b="1" spc="-10" dirty="0">
                <a:latin typeface="Calibri"/>
                <a:cs typeface="Calibri"/>
              </a:rPr>
              <a:t>Detecção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posição  em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esteira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01876" y="4087876"/>
            <a:ext cx="1309370" cy="1201420"/>
          </a:xfrm>
          <a:custGeom>
            <a:avLst/>
            <a:gdLst/>
            <a:ahLst/>
            <a:cxnLst/>
            <a:rect l="l" t="t" r="r" b="b"/>
            <a:pathLst>
              <a:path w="1309370" h="1201420">
                <a:moveTo>
                  <a:pt x="0" y="851662"/>
                </a:moveTo>
                <a:lnTo>
                  <a:pt x="2986" y="810897"/>
                </a:lnTo>
                <a:lnTo>
                  <a:pt x="11723" y="771512"/>
                </a:lnTo>
                <a:lnTo>
                  <a:pt x="25878" y="733768"/>
                </a:lnTo>
                <a:lnTo>
                  <a:pt x="45117" y="697927"/>
                </a:lnTo>
                <a:lnTo>
                  <a:pt x="69106" y="664253"/>
                </a:lnTo>
                <a:lnTo>
                  <a:pt x="97511" y="633009"/>
                </a:lnTo>
                <a:lnTo>
                  <a:pt x="130000" y="604456"/>
                </a:lnTo>
                <a:lnTo>
                  <a:pt x="166238" y="578858"/>
                </a:lnTo>
                <a:lnTo>
                  <a:pt x="205893" y="556478"/>
                </a:lnTo>
                <a:lnTo>
                  <a:pt x="248631" y="537577"/>
                </a:lnTo>
                <a:lnTo>
                  <a:pt x="294117" y="522420"/>
                </a:lnTo>
                <a:lnTo>
                  <a:pt x="342020" y="511267"/>
                </a:lnTo>
                <a:lnTo>
                  <a:pt x="392004" y="504384"/>
                </a:lnTo>
                <a:lnTo>
                  <a:pt x="443738" y="502031"/>
                </a:lnTo>
                <a:lnTo>
                  <a:pt x="495494" y="504384"/>
                </a:lnTo>
                <a:lnTo>
                  <a:pt x="545495" y="511267"/>
                </a:lnTo>
                <a:lnTo>
                  <a:pt x="593408" y="522420"/>
                </a:lnTo>
                <a:lnTo>
                  <a:pt x="638900" y="537577"/>
                </a:lnTo>
                <a:lnTo>
                  <a:pt x="681638" y="556478"/>
                </a:lnTo>
                <a:lnTo>
                  <a:pt x="721290" y="578858"/>
                </a:lnTo>
                <a:lnTo>
                  <a:pt x="757523" y="604456"/>
                </a:lnTo>
                <a:lnTo>
                  <a:pt x="790004" y="633009"/>
                </a:lnTo>
                <a:lnTo>
                  <a:pt x="818401" y="664253"/>
                </a:lnTo>
                <a:lnTo>
                  <a:pt x="842381" y="697927"/>
                </a:lnTo>
                <a:lnTo>
                  <a:pt x="861611" y="733768"/>
                </a:lnTo>
                <a:lnTo>
                  <a:pt x="875758" y="771512"/>
                </a:lnTo>
                <a:lnTo>
                  <a:pt x="884491" y="810897"/>
                </a:lnTo>
                <a:lnTo>
                  <a:pt x="887476" y="851662"/>
                </a:lnTo>
                <a:lnTo>
                  <a:pt x="884491" y="892449"/>
                </a:lnTo>
                <a:lnTo>
                  <a:pt x="875758" y="931851"/>
                </a:lnTo>
                <a:lnTo>
                  <a:pt x="861611" y="969606"/>
                </a:lnTo>
                <a:lnTo>
                  <a:pt x="842381" y="1005451"/>
                </a:lnTo>
                <a:lnTo>
                  <a:pt x="818401" y="1039126"/>
                </a:lnTo>
                <a:lnTo>
                  <a:pt x="790004" y="1070368"/>
                </a:lnTo>
                <a:lnTo>
                  <a:pt x="757523" y="1098915"/>
                </a:lnTo>
                <a:lnTo>
                  <a:pt x="721290" y="1124505"/>
                </a:lnTo>
                <a:lnTo>
                  <a:pt x="681638" y="1146877"/>
                </a:lnTo>
                <a:lnTo>
                  <a:pt x="638900" y="1165768"/>
                </a:lnTo>
                <a:lnTo>
                  <a:pt x="593408" y="1180917"/>
                </a:lnTo>
                <a:lnTo>
                  <a:pt x="545495" y="1192062"/>
                </a:lnTo>
                <a:lnTo>
                  <a:pt x="495494" y="1198941"/>
                </a:lnTo>
                <a:lnTo>
                  <a:pt x="443738" y="1201293"/>
                </a:lnTo>
                <a:lnTo>
                  <a:pt x="392004" y="1198941"/>
                </a:lnTo>
                <a:lnTo>
                  <a:pt x="342020" y="1192062"/>
                </a:lnTo>
                <a:lnTo>
                  <a:pt x="294117" y="1180917"/>
                </a:lnTo>
                <a:lnTo>
                  <a:pt x="248631" y="1165768"/>
                </a:lnTo>
                <a:lnTo>
                  <a:pt x="205893" y="1146877"/>
                </a:lnTo>
                <a:lnTo>
                  <a:pt x="166238" y="1124505"/>
                </a:lnTo>
                <a:lnTo>
                  <a:pt x="130000" y="1098915"/>
                </a:lnTo>
                <a:lnTo>
                  <a:pt x="97511" y="1070368"/>
                </a:lnTo>
                <a:lnTo>
                  <a:pt x="69106" y="1039126"/>
                </a:lnTo>
                <a:lnTo>
                  <a:pt x="45117" y="1005451"/>
                </a:lnTo>
                <a:lnTo>
                  <a:pt x="25878" y="969606"/>
                </a:lnTo>
                <a:lnTo>
                  <a:pt x="11723" y="931851"/>
                </a:lnTo>
                <a:lnTo>
                  <a:pt x="2986" y="892449"/>
                </a:lnTo>
                <a:lnTo>
                  <a:pt x="0" y="851662"/>
                </a:lnTo>
                <a:close/>
              </a:path>
              <a:path w="1309370" h="1201420">
                <a:moveTo>
                  <a:pt x="421386" y="349631"/>
                </a:moveTo>
                <a:lnTo>
                  <a:pt x="424370" y="308866"/>
                </a:lnTo>
                <a:lnTo>
                  <a:pt x="433103" y="269481"/>
                </a:lnTo>
                <a:lnTo>
                  <a:pt x="447250" y="231737"/>
                </a:lnTo>
                <a:lnTo>
                  <a:pt x="466480" y="195896"/>
                </a:lnTo>
                <a:lnTo>
                  <a:pt x="490460" y="162222"/>
                </a:lnTo>
                <a:lnTo>
                  <a:pt x="518857" y="130978"/>
                </a:lnTo>
                <a:lnTo>
                  <a:pt x="551338" y="102425"/>
                </a:lnTo>
                <a:lnTo>
                  <a:pt x="587571" y="76827"/>
                </a:lnTo>
                <a:lnTo>
                  <a:pt x="627223" y="54447"/>
                </a:lnTo>
                <a:lnTo>
                  <a:pt x="669961" y="35546"/>
                </a:lnTo>
                <a:lnTo>
                  <a:pt x="715453" y="20389"/>
                </a:lnTo>
                <a:lnTo>
                  <a:pt x="763366" y="9236"/>
                </a:lnTo>
                <a:lnTo>
                  <a:pt x="813367" y="2353"/>
                </a:lnTo>
                <a:lnTo>
                  <a:pt x="865124" y="0"/>
                </a:lnTo>
                <a:lnTo>
                  <a:pt x="916880" y="2353"/>
                </a:lnTo>
                <a:lnTo>
                  <a:pt x="966881" y="9236"/>
                </a:lnTo>
                <a:lnTo>
                  <a:pt x="1014794" y="20389"/>
                </a:lnTo>
                <a:lnTo>
                  <a:pt x="1060286" y="35546"/>
                </a:lnTo>
                <a:lnTo>
                  <a:pt x="1103024" y="54447"/>
                </a:lnTo>
                <a:lnTo>
                  <a:pt x="1142676" y="76827"/>
                </a:lnTo>
                <a:lnTo>
                  <a:pt x="1178909" y="102425"/>
                </a:lnTo>
                <a:lnTo>
                  <a:pt x="1211390" y="130978"/>
                </a:lnTo>
                <a:lnTo>
                  <a:pt x="1239787" y="162222"/>
                </a:lnTo>
                <a:lnTo>
                  <a:pt x="1263767" y="195896"/>
                </a:lnTo>
                <a:lnTo>
                  <a:pt x="1282997" y="231737"/>
                </a:lnTo>
                <a:lnTo>
                  <a:pt x="1297144" y="269481"/>
                </a:lnTo>
                <a:lnTo>
                  <a:pt x="1305877" y="308866"/>
                </a:lnTo>
                <a:lnTo>
                  <a:pt x="1308862" y="349631"/>
                </a:lnTo>
                <a:lnTo>
                  <a:pt x="1305877" y="390418"/>
                </a:lnTo>
                <a:lnTo>
                  <a:pt x="1297144" y="429820"/>
                </a:lnTo>
                <a:lnTo>
                  <a:pt x="1282997" y="467575"/>
                </a:lnTo>
                <a:lnTo>
                  <a:pt x="1263767" y="503420"/>
                </a:lnTo>
                <a:lnTo>
                  <a:pt x="1239787" y="537095"/>
                </a:lnTo>
                <a:lnTo>
                  <a:pt x="1211390" y="568337"/>
                </a:lnTo>
                <a:lnTo>
                  <a:pt x="1178909" y="596884"/>
                </a:lnTo>
                <a:lnTo>
                  <a:pt x="1142676" y="622474"/>
                </a:lnTo>
                <a:lnTo>
                  <a:pt x="1103024" y="644846"/>
                </a:lnTo>
                <a:lnTo>
                  <a:pt x="1060286" y="663737"/>
                </a:lnTo>
                <a:lnTo>
                  <a:pt x="1014794" y="678886"/>
                </a:lnTo>
                <a:lnTo>
                  <a:pt x="966881" y="690031"/>
                </a:lnTo>
                <a:lnTo>
                  <a:pt x="916880" y="696910"/>
                </a:lnTo>
                <a:lnTo>
                  <a:pt x="865124" y="699262"/>
                </a:lnTo>
                <a:lnTo>
                  <a:pt x="813367" y="696910"/>
                </a:lnTo>
                <a:lnTo>
                  <a:pt x="763366" y="690031"/>
                </a:lnTo>
                <a:lnTo>
                  <a:pt x="715453" y="678886"/>
                </a:lnTo>
                <a:lnTo>
                  <a:pt x="669961" y="663737"/>
                </a:lnTo>
                <a:lnTo>
                  <a:pt x="627223" y="644846"/>
                </a:lnTo>
                <a:lnTo>
                  <a:pt x="587571" y="622474"/>
                </a:lnTo>
                <a:lnTo>
                  <a:pt x="551338" y="596884"/>
                </a:lnTo>
                <a:lnTo>
                  <a:pt x="518857" y="568337"/>
                </a:lnTo>
                <a:lnTo>
                  <a:pt x="490460" y="537095"/>
                </a:lnTo>
                <a:lnTo>
                  <a:pt x="466480" y="503420"/>
                </a:lnTo>
                <a:lnTo>
                  <a:pt x="447250" y="467575"/>
                </a:lnTo>
                <a:lnTo>
                  <a:pt x="433103" y="429820"/>
                </a:lnTo>
                <a:lnTo>
                  <a:pt x="424370" y="390418"/>
                </a:lnTo>
                <a:lnTo>
                  <a:pt x="421386" y="349631"/>
                </a:lnTo>
                <a:close/>
              </a:path>
            </a:pathLst>
          </a:custGeom>
          <a:ln w="571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155319"/>
            <a:ext cx="8620760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Aplicação de sensores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indutivos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1 -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http://www.youtube.com/watch?v=HCGXw45Cu90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2 - </a:t>
            </a:r>
            <a:r>
              <a:rPr sz="20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http://www.youtube.com/watch?v=8T_PhPYYGgj&amp;feature=related </a:t>
            </a:r>
            <a:r>
              <a:rPr sz="2000" spc="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3 -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http://www.youtube.com/watch?v=TTUbwBqyBUY&amp;feature=related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4 -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http://www.youtube.com/watch?v=4ePSfuz7GQo&amp;feature=related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5 -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http://www.youtube.com/watch?v=OrY5yhuyI2M&amp;feature=related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6 -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7"/>
              </a:rPr>
              <a:t>http://www.youtube.com/watch?v=_yGNcn3QTFo&amp;feature=related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7 -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http://www.youtube.com/watch?v=amnJK_zPeDE&amp;NR=1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8 -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http://www.youtube.com/watch?NR=1&amp;v=MXELzFP4Roo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1891" y="1123950"/>
            <a:ext cx="44742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Sensores: </a:t>
            </a:r>
            <a:r>
              <a:rPr dirty="0"/>
              <a:t>o </a:t>
            </a:r>
            <a:r>
              <a:rPr spc="5" dirty="0"/>
              <a:t>que</a:t>
            </a:r>
            <a:r>
              <a:rPr spc="-110" dirty="0"/>
              <a:t> </a:t>
            </a:r>
            <a:r>
              <a:rPr dirty="0"/>
              <a:t>são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2038706"/>
            <a:ext cx="6925309" cy="26797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Detectam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15" dirty="0">
                <a:latin typeface="Calibri"/>
                <a:cs typeface="Calibri"/>
              </a:rPr>
              <a:t>sinalizam </a:t>
            </a:r>
            <a:r>
              <a:rPr sz="2800" spc="-10" dirty="0">
                <a:latin typeface="Calibri"/>
                <a:cs typeface="Calibri"/>
              </a:rPr>
              <a:t>uma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mudança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Ausência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presença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Quantidade de uma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grandeza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70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17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São usados </a:t>
            </a:r>
            <a:r>
              <a:rPr sz="2800" spc="-25" dirty="0">
                <a:latin typeface="Calibri"/>
                <a:cs typeface="Calibri"/>
              </a:rPr>
              <a:t>para </a:t>
            </a:r>
            <a:r>
              <a:rPr sz="2800" spc="-20" dirty="0">
                <a:latin typeface="Calibri"/>
                <a:cs typeface="Calibri"/>
              </a:rPr>
              <a:t>monitoramento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20" dirty="0">
                <a:latin typeface="Calibri"/>
                <a:cs typeface="Calibri"/>
              </a:rPr>
              <a:t>controle </a:t>
            </a:r>
            <a:r>
              <a:rPr sz="2800" spc="-10" dirty="0">
                <a:latin typeface="Calibri"/>
                <a:cs typeface="Calibri"/>
              </a:rPr>
              <a:t>de  </a:t>
            </a:r>
            <a:r>
              <a:rPr sz="2800" spc="-15" dirty="0">
                <a:latin typeface="Calibri"/>
                <a:cs typeface="Calibri"/>
              </a:rPr>
              <a:t>processo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7033" y="1079372"/>
            <a:ext cx="345567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 indent="569595">
              <a:lnSpc>
                <a:spcPts val="4750"/>
              </a:lnSpc>
              <a:spcBef>
                <a:spcPts val="705"/>
              </a:spcBef>
            </a:pPr>
            <a:r>
              <a:rPr spc="-10" dirty="0"/>
              <a:t>Capacitor:  </a:t>
            </a:r>
            <a:r>
              <a:rPr dirty="0"/>
              <a:t>funcioname</a:t>
            </a:r>
            <a:r>
              <a:rPr spc="-60" dirty="0"/>
              <a:t>n</a:t>
            </a:r>
            <a:r>
              <a:rPr spc="-45" dirty="0"/>
              <a:t>t</a:t>
            </a:r>
            <a:r>
              <a:rPr dirty="0"/>
              <a:t>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484" y="1054608"/>
            <a:ext cx="8836660" cy="4889500"/>
            <a:chOff x="62484" y="1054608"/>
            <a:chExt cx="8836660" cy="4889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84" y="1054608"/>
              <a:ext cx="4716780" cy="34213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25" y="1119505"/>
              <a:ext cx="4533900" cy="3238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575" y="1100455"/>
              <a:ext cx="4572000" cy="3276600"/>
            </a:xfrm>
            <a:custGeom>
              <a:avLst/>
              <a:gdLst/>
              <a:ahLst/>
              <a:cxnLst/>
              <a:rect l="l" t="t" r="r" b="b"/>
              <a:pathLst>
                <a:path w="4572000" h="3276600">
                  <a:moveTo>
                    <a:pt x="0" y="3276600"/>
                  </a:moveTo>
                  <a:lnTo>
                    <a:pt x="4572000" y="3276600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32766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582" y="2607055"/>
              <a:ext cx="4488561" cy="33365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7962" y="5999479"/>
            <a:ext cx="4386580" cy="50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3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  <a:hlinkClick r:id="rId5"/>
              </a:rPr>
              <a:t>http://www.electronicshub.org/wp-content/uploads/2014/12/01.jpg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  <a:hlinkClick r:id="rId6"/>
              </a:rPr>
              <a:t>http://electronicdesign.com/content/content/63663/63663-table1.jpg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804" y="986789"/>
            <a:ext cx="76276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 </a:t>
            </a:r>
            <a:r>
              <a:rPr spc="-10" dirty="0"/>
              <a:t>capacitivo:</a:t>
            </a:r>
            <a:r>
              <a:rPr spc="-75" dirty="0"/>
              <a:t> </a:t>
            </a:r>
            <a:r>
              <a:rPr spc="-5" dirty="0"/>
              <a:t>funcionamento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7962" y="6058611"/>
            <a:ext cx="4765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  <a:hlinkClick r:id="rId2"/>
              </a:rPr>
              <a:t>http://machinedesign.com/site- </a:t>
            </a:r>
            <a:r>
              <a:rPr sz="1200" spc="-5" dirty="0">
                <a:latin typeface="Calibri"/>
                <a:cs typeface="Calibri"/>
              </a:rPr>
              <a:t> files/machinedesign.com/files/uploads/2013/05/proximity-sensor-choosing-  which-type-5.png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86027" y="1781555"/>
            <a:ext cx="7158355" cy="3914140"/>
            <a:chOff x="986027" y="1781555"/>
            <a:chExt cx="7158355" cy="39141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27" y="1781555"/>
              <a:ext cx="7158228" cy="39136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947" y="1846706"/>
              <a:ext cx="6975856" cy="37293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0897" y="1827644"/>
              <a:ext cx="7014209" cy="3767454"/>
            </a:xfrm>
            <a:custGeom>
              <a:avLst/>
              <a:gdLst/>
              <a:ahLst/>
              <a:cxnLst/>
              <a:rect l="l" t="t" r="r" b="b"/>
              <a:pathLst>
                <a:path w="7014209" h="3767454">
                  <a:moveTo>
                    <a:pt x="0" y="3767454"/>
                  </a:moveTo>
                  <a:lnTo>
                    <a:pt x="7013956" y="3767454"/>
                  </a:lnTo>
                  <a:lnTo>
                    <a:pt x="7013956" y="0"/>
                  </a:lnTo>
                  <a:lnTo>
                    <a:pt x="0" y="0"/>
                  </a:lnTo>
                  <a:lnTo>
                    <a:pt x="0" y="376745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27" y="1419555"/>
            <a:ext cx="3922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Sensor</a:t>
            </a:r>
            <a:r>
              <a:rPr spc="-90" dirty="0"/>
              <a:t> </a:t>
            </a:r>
            <a:r>
              <a:rPr spc="-10" dirty="0"/>
              <a:t>capacitivo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404" y="2765298"/>
            <a:ext cx="3085465" cy="25006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913765" indent="-228600" algn="just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Presença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não  magnéticos</a:t>
            </a:r>
            <a:endParaRPr sz="28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Presença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0" dirty="0">
                <a:latin typeface="Calibri"/>
                <a:cs typeface="Calibri"/>
              </a:rPr>
              <a:t>peças,  </a:t>
            </a:r>
            <a:r>
              <a:rPr sz="2800" spc="-15" dirty="0">
                <a:latin typeface="Calibri"/>
                <a:cs typeface="Calibri"/>
              </a:rPr>
              <a:t>detecção </a:t>
            </a: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fluido 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0" dirty="0">
                <a:latin typeface="Calibri"/>
                <a:cs typeface="Calibri"/>
              </a:rPr>
              <a:t>um </a:t>
            </a:r>
            <a:r>
              <a:rPr sz="2800" spc="-20" dirty="0">
                <a:latin typeface="Calibri"/>
                <a:cs typeface="Calibri"/>
              </a:rPr>
              <a:t>reservatório,  contagem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peças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43884" y="1100327"/>
            <a:ext cx="5469890" cy="4806950"/>
            <a:chOff x="3643884" y="1100327"/>
            <a:chExt cx="5469890" cy="4806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3884" y="2388108"/>
              <a:ext cx="2910840" cy="35189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4369" y="2457818"/>
              <a:ext cx="2722372" cy="33309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89223" y="2432799"/>
              <a:ext cx="2766695" cy="3375025"/>
            </a:xfrm>
            <a:custGeom>
              <a:avLst/>
              <a:gdLst/>
              <a:ahLst/>
              <a:cxnLst/>
              <a:rect l="l" t="t" r="r" b="b"/>
              <a:pathLst>
                <a:path w="2766695" h="3375025">
                  <a:moveTo>
                    <a:pt x="0" y="3375025"/>
                  </a:moveTo>
                  <a:lnTo>
                    <a:pt x="2766441" y="3375025"/>
                  </a:lnTo>
                  <a:lnTo>
                    <a:pt x="2766441" y="0"/>
                  </a:lnTo>
                  <a:lnTo>
                    <a:pt x="0" y="0"/>
                  </a:lnTo>
                  <a:lnTo>
                    <a:pt x="0" y="33750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932" y="1100327"/>
              <a:ext cx="3180588" cy="26730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7448" y="1165478"/>
              <a:ext cx="2997834" cy="24897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78398" y="1146428"/>
              <a:ext cx="3035935" cy="2527935"/>
            </a:xfrm>
            <a:custGeom>
              <a:avLst/>
              <a:gdLst/>
              <a:ahLst/>
              <a:cxnLst/>
              <a:rect l="l" t="t" r="r" b="b"/>
              <a:pathLst>
                <a:path w="3035934" h="2527935">
                  <a:moveTo>
                    <a:pt x="0" y="2527808"/>
                  </a:moveTo>
                  <a:lnTo>
                    <a:pt x="3035934" y="2527808"/>
                  </a:lnTo>
                  <a:lnTo>
                    <a:pt x="3035934" y="0"/>
                  </a:lnTo>
                  <a:lnTo>
                    <a:pt x="0" y="0"/>
                  </a:lnTo>
                  <a:lnTo>
                    <a:pt x="0" y="252780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9204" y="438912"/>
            <a:ext cx="4860290" cy="5843270"/>
            <a:chOff x="489204" y="438912"/>
            <a:chExt cx="4860290" cy="5843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04" y="438912"/>
              <a:ext cx="4860036" cy="5843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9506" y="4849876"/>
              <a:ext cx="2035175" cy="1156970"/>
            </a:xfrm>
            <a:custGeom>
              <a:avLst/>
              <a:gdLst/>
              <a:ahLst/>
              <a:cxnLst/>
              <a:rect l="l" t="t" r="r" b="b"/>
              <a:pathLst>
                <a:path w="2035175" h="1156970">
                  <a:moveTo>
                    <a:pt x="0" y="578231"/>
                  </a:moveTo>
                  <a:lnTo>
                    <a:pt x="6845" y="510810"/>
                  </a:lnTo>
                  <a:lnTo>
                    <a:pt x="26872" y="445670"/>
                  </a:lnTo>
                  <a:lnTo>
                    <a:pt x="59318" y="383245"/>
                  </a:lnTo>
                  <a:lnTo>
                    <a:pt x="103420" y="323970"/>
                  </a:lnTo>
                  <a:lnTo>
                    <a:pt x="129602" y="295649"/>
                  </a:lnTo>
                  <a:lnTo>
                    <a:pt x="158413" y="268279"/>
                  </a:lnTo>
                  <a:lnTo>
                    <a:pt x="189755" y="241913"/>
                  </a:lnTo>
                  <a:lnTo>
                    <a:pt x="223534" y="216606"/>
                  </a:lnTo>
                  <a:lnTo>
                    <a:pt x="259655" y="192412"/>
                  </a:lnTo>
                  <a:lnTo>
                    <a:pt x="298021" y="169386"/>
                  </a:lnTo>
                  <a:lnTo>
                    <a:pt x="338537" y="147581"/>
                  </a:lnTo>
                  <a:lnTo>
                    <a:pt x="381109" y="127052"/>
                  </a:lnTo>
                  <a:lnTo>
                    <a:pt x="425640" y="107854"/>
                  </a:lnTo>
                  <a:lnTo>
                    <a:pt x="472036" y="90040"/>
                  </a:lnTo>
                  <a:lnTo>
                    <a:pt x="520200" y="73666"/>
                  </a:lnTo>
                  <a:lnTo>
                    <a:pt x="570037" y="58784"/>
                  </a:lnTo>
                  <a:lnTo>
                    <a:pt x="621452" y="45450"/>
                  </a:lnTo>
                  <a:lnTo>
                    <a:pt x="674350" y="33717"/>
                  </a:lnTo>
                  <a:lnTo>
                    <a:pt x="728635" y="23641"/>
                  </a:lnTo>
                  <a:lnTo>
                    <a:pt x="784211" y="15275"/>
                  </a:lnTo>
                  <a:lnTo>
                    <a:pt x="840983" y="8673"/>
                  </a:lnTo>
                  <a:lnTo>
                    <a:pt x="898856" y="3891"/>
                  </a:lnTo>
                  <a:lnTo>
                    <a:pt x="957735" y="981"/>
                  </a:lnTo>
                  <a:lnTo>
                    <a:pt x="1017524" y="0"/>
                  </a:lnTo>
                  <a:lnTo>
                    <a:pt x="1077312" y="981"/>
                  </a:lnTo>
                  <a:lnTo>
                    <a:pt x="1136191" y="3891"/>
                  </a:lnTo>
                  <a:lnTo>
                    <a:pt x="1194064" y="8673"/>
                  </a:lnTo>
                  <a:lnTo>
                    <a:pt x="1250836" y="15275"/>
                  </a:lnTo>
                  <a:lnTo>
                    <a:pt x="1306412" y="23641"/>
                  </a:lnTo>
                  <a:lnTo>
                    <a:pt x="1360697" y="33717"/>
                  </a:lnTo>
                  <a:lnTo>
                    <a:pt x="1413595" y="45450"/>
                  </a:lnTo>
                  <a:lnTo>
                    <a:pt x="1465010" y="58784"/>
                  </a:lnTo>
                  <a:lnTo>
                    <a:pt x="1514847" y="73666"/>
                  </a:lnTo>
                  <a:lnTo>
                    <a:pt x="1563011" y="90040"/>
                  </a:lnTo>
                  <a:lnTo>
                    <a:pt x="1609407" y="107854"/>
                  </a:lnTo>
                  <a:lnTo>
                    <a:pt x="1653938" y="127052"/>
                  </a:lnTo>
                  <a:lnTo>
                    <a:pt x="1696510" y="147581"/>
                  </a:lnTo>
                  <a:lnTo>
                    <a:pt x="1737026" y="169386"/>
                  </a:lnTo>
                  <a:lnTo>
                    <a:pt x="1775392" y="192412"/>
                  </a:lnTo>
                  <a:lnTo>
                    <a:pt x="1811513" y="216606"/>
                  </a:lnTo>
                  <a:lnTo>
                    <a:pt x="1845292" y="241913"/>
                  </a:lnTo>
                  <a:lnTo>
                    <a:pt x="1876634" y="268279"/>
                  </a:lnTo>
                  <a:lnTo>
                    <a:pt x="1905445" y="295649"/>
                  </a:lnTo>
                  <a:lnTo>
                    <a:pt x="1931627" y="323970"/>
                  </a:lnTo>
                  <a:lnTo>
                    <a:pt x="1975729" y="383245"/>
                  </a:lnTo>
                  <a:lnTo>
                    <a:pt x="2008175" y="445670"/>
                  </a:lnTo>
                  <a:lnTo>
                    <a:pt x="2028202" y="510810"/>
                  </a:lnTo>
                  <a:lnTo>
                    <a:pt x="2035047" y="578231"/>
                  </a:lnTo>
                  <a:lnTo>
                    <a:pt x="2033320" y="612208"/>
                  </a:lnTo>
                  <a:lnTo>
                    <a:pt x="2028202" y="645668"/>
                  </a:lnTo>
                  <a:lnTo>
                    <a:pt x="2008175" y="710820"/>
                  </a:lnTo>
                  <a:lnTo>
                    <a:pt x="1975729" y="773253"/>
                  </a:lnTo>
                  <a:lnTo>
                    <a:pt x="1931627" y="832533"/>
                  </a:lnTo>
                  <a:lnTo>
                    <a:pt x="1905445" y="860854"/>
                  </a:lnTo>
                  <a:lnTo>
                    <a:pt x="1876634" y="888225"/>
                  </a:lnTo>
                  <a:lnTo>
                    <a:pt x="1845292" y="914591"/>
                  </a:lnTo>
                  <a:lnTo>
                    <a:pt x="1811513" y="939897"/>
                  </a:lnTo>
                  <a:lnTo>
                    <a:pt x="1775392" y="964090"/>
                  </a:lnTo>
                  <a:lnTo>
                    <a:pt x="1737026" y="987115"/>
                  </a:lnTo>
                  <a:lnTo>
                    <a:pt x="1696510" y="1008918"/>
                  </a:lnTo>
                  <a:lnTo>
                    <a:pt x="1653938" y="1029444"/>
                  </a:lnTo>
                  <a:lnTo>
                    <a:pt x="1609407" y="1048640"/>
                  </a:lnTo>
                  <a:lnTo>
                    <a:pt x="1563011" y="1066451"/>
                  </a:lnTo>
                  <a:lnTo>
                    <a:pt x="1514847" y="1082824"/>
                  </a:lnTo>
                  <a:lnTo>
                    <a:pt x="1465010" y="1097703"/>
                  </a:lnTo>
                  <a:lnTo>
                    <a:pt x="1413595" y="1111035"/>
                  </a:lnTo>
                  <a:lnTo>
                    <a:pt x="1360697" y="1122765"/>
                  </a:lnTo>
                  <a:lnTo>
                    <a:pt x="1306412" y="1132839"/>
                  </a:lnTo>
                  <a:lnTo>
                    <a:pt x="1250836" y="1141203"/>
                  </a:lnTo>
                  <a:lnTo>
                    <a:pt x="1194064" y="1147803"/>
                  </a:lnTo>
                  <a:lnTo>
                    <a:pt x="1136191" y="1152584"/>
                  </a:lnTo>
                  <a:lnTo>
                    <a:pt x="1077312" y="1155493"/>
                  </a:lnTo>
                  <a:lnTo>
                    <a:pt x="1017524" y="1156474"/>
                  </a:lnTo>
                  <a:lnTo>
                    <a:pt x="957735" y="1155493"/>
                  </a:lnTo>
                  <a:lnTo>
                    <a:pt x="898856" y="1152584"/>
                  </a:lnTo>
                  <a:lnTo>
                    <a:pt x="840983" y="1147803"/>
                  </a:lnTo>
                  <a:lnTo>
                    <a:pt x="784211" y="1141203"/>
                  </a:lnTo>
                  <a:lnTo>
                    <a:pt x="728635" y="1132839"/>
                  </a:lnTo>
                  <a:lnTo>
                    <a:pt x="674350" y="1122765"/>
                  </a:lnTo>
                  <a:lnTo>
                    <a:pt x="621452" y="1111035"/>
                  </a:lnTo>
                  <a:lnTo>
                    <a:pt x="570037" y="1097703"/>
                  </a:lnTo>
                  <a:lnTo>
                    <a:pt x="520200" y="1082824"/>
                  </a:lnTo>
                  <a:lnTo>
                    <a:pt x="472036" y="1066451"/>
                  </a:lnTo>
                  <a:lnTo>
                    <a:pt x="425640" y="1048640"/>
                  </a:lnTo>
                  <a:lnTo>
                    <a:pt x="381109" y="1029444"/>
                  </a:lnTo>
                  <a:lnTo>
                    <a:pt x="338537" y="1008918"/>
                  </a:lnTo>
                  <a:lnTo>
                    <a:pt x="298021" y="987115"/>
                  </a:lnTo>
                  <a:lnTo>
                    <a:pt x="259655" y="964090"/>
                  </a:lnTo>
                  <a:lnTo>
                    <a:pt x="223534" y="939897"/>
                  </a:lnTo>
                  <a:lnTo>
                    <a:pt x="189755" y="914591"/>
                  </a:lnTo>
                  <a:lnTo>
                    <a:pt x="158413" y="888225"/>
                  </a:lnTo>
                  <a:lnTo>
                    <a:pt x="129602" y="860854"/>
                  </a:lnTo>
                  <a:lnTo>
                    <a:pt x="103420" y="832533"/>
                  </a:lnTo>
                  <a:lnTo>
                    <a:pt x="59318" y="773253"/>
                  </a:lnTo>
                  <a:lnTo>
                    <a:pt x="26872" y="710820"/>
                  </a:lnTo>
                  <a:lnTo>
                    <a:pt x="6845" y="645668"/>
                  </a:lnTo>
                  <a:lnTo>
                    <a:pt x="0" y="578231"/>
                  </a:lnTo>
                  <a:close/>
                </a:path>
              </a:pathLst>
            </a:custGeom>
            <a:ln w="571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41263" y="1014475"/>
            <a:ext cx="180848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Detecção</a:t>
            </a:r>
            <a:r>
              <a:rPr sz="2800" b="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de 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caixas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de  sabão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em 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pó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1263" y="3148711"/>
            <a:ext cx="17513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Três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caixas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âneas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155319"/>
            <a:ext cx="8575040" cy="2007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Aplicação de sensores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capacitivos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 marR="13462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1 -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http://www.youtube.com/watch?v=-xrWq59fNgE&amp;feature=related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2 - </a:t>
            </a:r>
            <a:r>
              <a:rPr sz="20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http://www.youtube.com/watch?v=tCgjTE0xzGA&amp;feature=related </a:t>
            </a:r>
            <a:r>
              <a:rPr sz="2000" spc="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3 -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http://www.youtube.com/watch?NR=1&amp;v=EaX_lFiO_2g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4 -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http://www.youtube.com/watch?v=dJDZ07GVYY0&amp;feature=related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13685">
              <a:lnSpc>
                <a:spcPct val="100000"/>
              </a:lnSpc>
              <a:spcBef>
                <a:spcPts val="105"/>
              </a:spcBef>
            </a:pPr>
            <a:r>
              <a:rPr dirty="0"/>
              <a:t>Sensor</a:t>
            </a:r>
            <a:r>
              <a:rPr spc="-95" dirty="0"/>
              <a:t> </a:t>
            </a:r>
            <a:r>
              <a:rPr spc="-10" dirty="0"/>
              <a:t>potenciométricos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65821"/>
            <a:ext cx="6783070" cy="14344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Posição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absoluta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Baixo </a:t>
            </a:r>
            <a:r>
              <a:rPr sz="2800" spc="-25" dirty="0">
                <a:latin typeface="Calibri"/>
                <a:cs typeface="Calibri"/>
              </a:rPr>
              <a:t>custo, </a:t>
            </a:r>
            <a:r>
              <a:rPr sz="2800" spc="-10" dirty="0">
                <a:latin typeface="Calibri"/>
                <a:cs typeface="Calibri"/>
              </a:rPr>
              <a:t>variação </a:t>
            </a:r>
            <a:r>
              <a:rPr sz="2800" spc="-15" dirty="0">
                <a:latin typeface="Calibri"/>
                <a:cs typeface="Calibri"/>
              </a:rPr>
              <a:t>com </a:t>
            </a:r>
            <a:r>
              <a:rPr sz="2800" spc="-20" dirty="0">
                <a:latin typeface="Calibri"/>
                <a:cs typeface="Calibri"/>
              </a:rPr>
              <a:t>temperatura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20" dirty="0">
                <a:latin typeface="Calibri"/>
                <a:cs typeface="Calibri"/>
              </a:rPr>
              <a:t>uso,  </a:t>
            </a:r>
            <a:r>
              <a:rPr sz="2800" spc="-10" dirty="0">
                <a:latin typeface="Calibri"/>
                <a:cs typeface="Calibri"/>
              </a:rPr>
              <a:t>sensível </a:t>
            </a:r>
            <a:r>
              <a:rPr sz="2800" spc="-20" dirty="0">
                <a:latin typeface="Calibri"/>
                <a:cs typeface="Calibri"/>
              </a:rPr>
              <a:t>poeira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umidade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768" y="5977838"/>
            <a:ext cx="4604385" cy="661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  <a:hlinkClick r:id="rId2"/>
              </a:rPr>
              <a:t>http://caldaro.com/wp-content/uploads/2015/03/Pos-sensor-Single-turn-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Potentiometer-stor.jpg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200" spc="-5" dirty="0">
                <a:latin typeface="Calibri"/>
                <a:cs typeface="Calibri"/>
                <a:hlinkClick r:id="rId3"/>
              </a:rPr>
              <a:t>http://img.directindustry.com/images_di/photo-mg/12365-2806849.jpg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576" y="3188207"/>
            <a:ext cx="4338955" cy="2265045"/>
            <a:chOff x="417576" y="3188207"/>
            <a:chExt cx="4338955" cy="22650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576" y="3188207"/>
              <a:ext cx="4338828" cy="22646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850" y="3252342"/>
              <a:ext cx="4155439" cy="20816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2800" y="3233292"/>
              <a:ext cx="4193540" cy="2120265"/>
            </a:xfrm>
            <a:custGeom>
              <a:avLst/>
              <a:gdLst/>
              <a:ahLst/>
              <a:cxnLst/>
              <a:rect l="l" t="t" r="r" b="b"/>
              <a:pathLst>
                <a:path w="4193540" h="2120265">
                  <a:moveTo>
                    <a:pt x="0" y="2119756"/>
                  </a:moveTo>
                  <a:lnTo>
                    <a:pt x="4193539" y="2119756"/>
                  </a:lnTo>
                  <a:lnTo>
                    <a:pt x="4193539" y="0"/>
                  </a:lnTo>
                  <a:lnTo>
                    <a:pt x="0" y="0"/>
                  </a:lnTo>
                  <a:lnTo>
                    <a:pt x="0" y="211975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919471" y="2924555"/>
            <a:ext cx="4048125" cy="2871470"/>
            <a:chOff x="4919471" y="2924555"/>
            <a:chExt cx="4048125" cy="287147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9471" y="2924555"/>
              <a:ext cx="4047744" cy="28712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4368" y="2988271"/>
              <a:ext cx="3863848" cy="26892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65318" y="2969221"/>
              <a:ext cx="3902075" cy="2727325"/>
            </a:xfrm>
            <a:custGeom>
              <a:avLst/>
              <a:gdLst/>
              <a:ahLst/>
              <a:cxnLst/>
              <a:rect l="l" t="t" r="r" b="b"/>
              <a:pathLst>
                <a:path w="3902075" h="2727325">
                  <a:moveTo>
                    <a:pt x="0" y="2727324"/>
                  </a:moveTo>
                  <a:lnTo>
                    <a:pt x="3901948" y="2727324"/>
                  </a:lnTo>
                  <a:lnTo>
                    <a:pt x="3901948" y="0"/>
                  </a:lnTo>
                  <a:lnTo>
                    <a:pt x="0" y="0"/>
                  </a:lnTo>
                  <a:lnTo>
                    <a:pt x="0" y="27273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69E2813A-2DC8-479A-9632-22455B566927}"/>
              </a:ext>
            </a:extLst>
          </p:cNvPr>
          <p:cNvGrpSpPr/>
          <p:nvPr/>
        </p:nvGrpSpPr>
        <p:grpSpPr>
          <a:xfrm>
            <a:off x="4428006" y="1634990"/>
            <a:ext cx="3723840" cy="814680"/>
            <a:chOff x="4428006" y="1634990"/>
            <a:chExt cx="3723840" cy="8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41C02D99-1175-41D7-ABDC-FF08E5FC86E3}"/>
                    </a:ext>
                  </a:extLst>
                </p14:cNvPr>
                <p14:cNvContentPartPr/>
                <p14:nvPr/>
              </p14:nvContentPartPr>
              <p14:xfrm>
                <a:off x="7517886" y="1755950"/>
                <a:ext cx="633960" cy="69012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41C02D99-1175-41D7-ABDC-FF08E5FC86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13566" y="1751630"/>
                  <a:ext cx="64260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26816617-EEC7-4157-8B9D-B7C5C0D03848}"/>
                    </a:ext>
                  </a:extLst>
                </p14:cNvPr>
                <p14:cNvContentPartPr/>
                <p14:nvPr/>
              </p14:nvContentPartPr>
              <p14:xfrm>
                <a:off x="7629486" y="2378750"/>
                <a:ext cx="468360" cy="3600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26816617-EEC7-4157-8B9D-B7C5C0D038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25166" y="2374430"/>
                  <a:ext cx="477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F3449E77-1958-4D29-B143-721D6F44BA61}"/>
                    </a:ext>
                  </a:extLst>
                </p14:cNvPr>
                <p14:cNvContentPartPr/>
                <p14:nvPr/>
              </p14:nvContentPartPr>
              <p14:xfrm>
                <a:off x="7516446" y="2054030"/>
                <a:ext cx="297720" cy="223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F3449E77-1958-4D29-B143-721D6F44BA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12126" y="2049710"/>
                  <a:ext cx="30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1513F17F-8A82-4E9F-83C4-64B28991D936}"/>
                    </a:ext>
                  </a:extLst>
                </p14:cNvPr>
                <p14:cNvContentPartPr/>
                <p14:nvPr/>
              </p14:nvContentPartPr>
              <p14:xfrm>
                <a:off x="7779966" y="1996790"/>
                <a:ext cx="136080" cy="1393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1513F17F-8A82-4E9F-83C4-64B28991D9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75646" y="1992470"/>
                  <a:ext cx="144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27A86C8A-A503-4D8A-B3A4-AF68904CFF29}"/>
                    </a:ext>
                  </a:extLst>
                </p14:cNvPr>
                <p14:cNvContentPartPr/>
                <p14:nvPr/>
              </p14:nvContentPartPr>
              <p14:xfrm>
                <a:off x="7484046" y="2374790"/>
                <a:ext cx="182160" cy="5112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27A86C8A-A503-4D8A-B3A4-AF68904CFF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79726" y="2370470"/>
                  <a:ext cx="190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E5ABCE1A-A677-4BA8-9DAB-27080587DC7B}"/>
                    </a:ext>
                  </a:extLst>
                </p14:cNvPr>
                <p14:cNvContentPartPr/>
                <p14:nvPr/>
              </p14:nvContentPartPr>
              <p14:xfrm>
                <a:off x="6841086" y="1782950"/>
                <a:ext cx="714960" cy="2444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E5ABCE1A-A677-4BA8-9DAB-27080587DC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6766" y="1778630"/>
                  <a:ext cx="723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E254ED2A-5A5C-43BE-96B1-DD78DD8CB8C9}"/>
                    </a:ext>
                  </a:extLst>
                </p14:cNvPr>
                <p14:cNvContentPartPr/>
                <p14:nvPr/>
              </p14:nvContentPartPr>
              <p14:xfrm>
                <a:off x="6667566" y="2032070"/>
                <a:ext cx="370800" cy="2700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E254ED2A-5A5C-43BE-96B1-DD78DD8CB8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63246" y="2027750"/>
                  <a:ext cx="379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2D81B47B-23F1-42BE-A970-8B23DA64B8EB}"/>
                    </a:ext>
                  </a:extLst>
                </p14:cNvPr>
                <p14:cNvContentPartPr/>
                <p14:nvPr/>
              </p14:nvContentPartPr>
              <p14:xfrm>
                <a:off x="6830286" y="2135750"/>
                <a:ext cx="98280" cy="648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2D81B47B-23F1-42BE-A970-8B23DA64B8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5966" y="2131430"/>
                  <a:ext cx="106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5810C30A-80CF-4084-A5C1-6CED2CF4D9BA}"/>
                    </a:ext>
                  </a:extLst>
                </p14:cNvPr>
                <p14:cNvContentPartPr/>
                <p14:nvPr/>
              </p14:nvContentPartPr>
              <p14:xfrm>
                <a:off x="6878886" y="2129270"/>
                <a:ext cx="696240" cy="3027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5810C30A-80CF-4084-A5C1-6CED2CF4D9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74566" y="2124950"/>
                  <a:ext cx="704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5A5BBFA6-84F7-49B4-A967-0B212E2DDFD4}"/>
                    </a:ext>
                  </a:extLst>
                </p14:cNvPr>
                <p14:cNvContentPartPr/>
                <p14:nvPr/>
              </p14:nvContentPartPr>
              <p14:xfrm>
                <a:off x="7417086" y="2083550"/>
                <a:ext cx="119520" cy="6300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5A5BBFA6-84F7-49B4-A967-0B212E2DD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12766" y="2079230"/>
                  <a:ext cx="128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736D1795-340C-48BC-A4BC-7652BBA19287}"/>
                    </a:ext>
                  </a:extLst>
                </p14:cNvPr>
                <p14:cNvContentPartPr/>
                <p14:nvPr/>
              </p14:nvContentPartPr>
              <p14:xfrm>
                <a:off x="7300446" y="2160230"/>
                <a:ext cx="177840" cy="1530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736D1795-340C-48BC-A4BC-7652BBA192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96126" y="2155910"/>
                  <a:ext cx="18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0BC55532-D7D6-477F-906C-9A0AFFED009F}"/>
                    </a:ext>
                  </a:extLst>
                </p14:cNvPr>
                <p14:cNvContentPartPr/>
                <p14:nvPr/>
              </p14:nvContentPartPr>
              <p14:xfrm>
                <a:off x="7362726" y="2203430"/>
                <a:ext cx="50760" cy="7308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0BC55532-D7D6-477F-906C-9A0AFFED00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58406" y="2199110"/>
                  <a:ext cx="59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850BCD02-DB86-4E72-9EA6-4A30AD44799D}"/>
                    </a:ext>
                  </a:extLst>
                </p14:cNvPr>
                <p14:cNvContentPartPr/>
                <p14:nvPr/>
              </p14:nvContentPartPr>
              <p14:xfrm>
                <a:off x="7383966" y="2282630"/>
                <a:ext cx="32760" cy="16704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850BCD02-DB86-4E72-9EA6-4A30AD4479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79646" y="2278310"/>
                  <a:ext cx="41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232CE20F-5CC7-467E-92DD-38F42E84A482}"/>
                    </a:ext>
                  </a:extLst>
                </p14:cNvPr>
                <p14:cNvContentPartPr/>
                <p14:nvPr/>
              </p14:nvContentPartPr>
              <p14:xfrm>
                <a:off x="7429326" y="2117390"/>
                <a:ext cx="6840" cy="1620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232CE20F-5CC7-467E-92DD-38F42E84A4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5006" y="2113070"/>
                  <a:ext cx="15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7B5BF3D2-71A7-4797-B4CC-E3387943DAAA}"/>
                    </a:ext>
                  </a:extLst>
                </p14:cNvPr>
                <p14:cNvContentPartPr/>
                <p14:nvPr/>
              </p14:nvContentPartPr>
              <p14:xfrm>
                <a:off x="7416366" y="2121710"/>
                <a:ext cx="20160" cy="550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7B5BF3D2-71A7-4797-B4CC-E3387943DAA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12046" y="2117390"/>
                  <a:ext cx="28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DD9C9F3E-CBDC-46D5-8474-29AF4F120299}"/>
                    </a:ext>
                  </a:extLst>
                </p14:cNvPr>
                <p14:cNvContentPartPr/>
                <p14:nvPr/>
              </p14:nvContentPartPr>
              <p14:xfrm>
                <a:off x="4428006" y="1655150"/>
                <a:ext cx="826560" cy="11412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DD9C9F3E-CBDC-46D5-8474-29AF4F1202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23686" y="1650830"/>
                  <a:ext cx="835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7CC888A2-EEBE-4CD8-AD7B-BA014A6B08EB}"/>
                    </a:ext>
                  </a:extLst>
                </p14:cNvPr>
                <p14:cNvContentPartPr/>
                <p14:nvPr/>
              </p14:nvContentPartPr>
              <p14:xfrm>
                <a:off x="5271126" y="1679990"/>
                <a:ext cx="250200" cy="259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7CC888A2-EEBE-4CD8-AD7B-BA014A6B08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66806" y="1675670"/>
                  <a:ext cx="258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8EE6B9C5-CFF4-4150-9CED-B4E7A867DFF3}"/>
                    </a:ext>
                  </a:extLst>
                </p14:cNvPr>
                <p14:cNvContentPartPr/>
                <p14:nvPr/>
              </p14:nvContentPartPr>
              <p14:xfrm>
                <a:off x="5329806" y="1634990"/>
                <a:ext cx="1147680" cy="12276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8EE6B9C5-CFF4-4150-9CED-B4E7A867DF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25486" y="1630670"/>
                  <a:ext cx="1156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FDB3F39B-2E62-4A3C-B7F8-CE477FCFB801}"/>
                    </a:ext>
                  </a:extLst>
                </p14:cNvPr>
                <p14:cNvContentPartPr/>
                <p14:nvPr/>
              </p14:nvContentPartPr>
              <p14:xfrm>
                <a:off x="5412246" y="1802750"/>
                <a:ext cx="4680" cy="17712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FDB3F39B-2E62-4A3C-B7F8-CE477FCFB80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07926" y="1798430"/>
                  <a:ext cx="13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A2B77E7D-89FD-48F1-9E3C-FF93255963BC}"/>
                    </a:ext>
                  </a:extLst>
                </p14:cNvPr>
                <p14:cNvContentPartPr/>
                <p14:nvPr/>
              </p14:nvContentPartPr>
              <p14:xfrm>
                <a:off x="5338446" y="1770350"/>
                <a:ext cx="135360" cy="9000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A2B77E7D-89FD-48F1-9E3C-FF93255963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4126" y="1766030"/>
                  <a:ext cx="144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68E76251-3A44-436F-8458-6B2EC0412C2F}"/>
                    </a:ext>
                  </a:extLst>
                </p14:cNvPr>
                <p14:cNvContentPartPr/>
                <p14:nvPr/>
              </p14:nvContentPartPr>
              <p14:xfrm>
                <a:off x="5364006" y="1956470"/>
                <a:ext cx="93960" cy="6336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68E76251-3A44-436F-8458-6B2EC0412C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59686" y="1952150"/>
                  <a:ext cx="1026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C2EC2DF3-0665-4D30-BFA9-448CD0BD3D47}"/>
                  </a:ext>
                </a:extLst>
              </p14:cNvPr>
              <p14:cNvContentPartPr/>
              <p14:nvPr/>
            </p14:nvContentPartPr>
            <p14:xfrm>
              <a:off x="4436286" y="1708430"/>
              <a:ext cx="6840" cy="180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C2EC2DF3-0665-4D30-BFA9-448CD0BD3D4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31966" y="1704110"/>
                <a:ext cx="15480" cy="1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6167172-4493-4307-8F8B-6558F548E3C1}"/>
              </a:ext>
            </a:extLst>
          </p:cNvPr>
          <p:cNvGrpSpPr/>
          <p:nvPr/>
        </p:nvGrpSpPr>
        <p:grpSpPr>
          <a:xfrm>
            <a:off x="3385446" y="1805990"/>
            <a:ext cx="1267200" cy="344160"/>
            <a:chOff x="3385446" y="1805990"/>
            <a:chExt cx="126720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CD0393C2-933F-4AD3-B13A-70A73CF1C2D6}"/>
                    </a:ext>
                  </a:extLst>
                </p14:cNvPr>
                <p14:cNvContentPartPr/>
                <p14:nvPr/>
              </p14:nvContentPartPr>
              <p14:xfrm>
                <a:off x="3385446" y="1817150"/>
                <a:ext cx="50760" cy="33300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CD0393C2-933F-4AD3-B13A-70A73CF1C2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81126" y="1812830"/>
                  <a:ext cx="59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D928BA4C-1CCB-494D-9EC5-72C14844436E}"/>
                    </a:ext>
                  </a:extLst>
                </p14:cNvPr>
                <p14:cNvContentPartPr/>
                <p14:nvPr/>
              </p14:nvContentPartPr>
              <p14:xfrm>
                <a:off x="3447726" y="1943150"/>
                <a:ext cx="136080" cy="13392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D928BA4C-1CCB-494D-9EC5-72C1484443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3406" y="1938830"/>
                  <a:ext cx="144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ECC6796C-A2EA-4848-BDEE-0FD82849251F}"/>
                    </a:ext>
                  </a:extLst>
                </p14:cNvPr>
                <p14:cNvContentPartPr/>
                <p14:nvPr/>
              </p14:nvContentPartPr>
              <p14:xfrm>
                <a:off x="3505686" y="1853510"/>
                <a:ext cx="106200" cy="3348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ECC6796C-A2EA-4848-BDEE-0FD8284925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01366" y="1849190"/>
                  <a:ext cx="114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D870A36F-4124-4FAE-95A1-78620B7A0D3D}"/>
                    </a:ext>
                  </a:extLst>
                </p14:cNvPr>
                <p14:cNvContentPartPr/>
                <p14:nvPr/>
              </p14:nvContentPartPr>
              <p14:xfrm>
                <a:off x="3688566" y="1987790"/>
                <a:ext cx="9720" cy="10692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D870A36F-4124-4FAE-95A1-78620B7A0D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84246" y="1983470"/>
                  <a:ext cx="1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DC7EF2B1-6550-4248-BDE1-BC60082362BD}"/>
                    </a:ext>
                  </a:extLst>
                </p14:cNvPr>
                <p14:cNvContentPartPr/>
                <p14:nvPr/>
              </p14:nvContentPartPr>
              <p14:xfrm>
                <a:off x="3724566" y="1925510"/>
                <a:ext cx="4680" cy="5220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DC7EF2B1-6550-4248-BDE1-BC60082362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20246" y="1921190"/>
                  <a:ext cx="13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C0CA4704-7102-4FC8-BFDA-3BC053D60E08}"/>
                    </a:ext>
                  </a:extLst>
                </p14:cNvPr>
                <p14:cNvContentPartPr/>
                <p14:nvPr/>
              </p14:nvContentPartPr>
              <p14:xfrm>
                <a:off x="3713406" y="1982750"/>
                <a:ext cx="127440" cy="12888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C0CA4704-7102-4FC8-BFDA-3BC053D60E0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09086" y="1978430"/>
                  <a:ext cx="136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8FBC4CED-2EBF-4AA7-BC20-EF3DF37CB0ED}"/>
                    </a:ext>
                  </a:extLst>
                </p14:cNvPr>
                <p14:cNvContentPartPr/>
                <p14:nvPr/>
              </p14:nvContentPartPr>
              <p14:xfrm>
                <a:off x="3868206" y="1946030"/>
                <a:ext cx="425160" cy="14004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8FBC4CED-2EBF-4AA7-BC20-EF3DF37CB0E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63886" y="1941710"/>
                  <a:ext cx="433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Tinta 48">
                  <a:extLst>
                    <a:ext uri="{FF2B5EF4-FFF2-40B4-BE49-F238E27FC236}">
                      <a16:creationId xmlns:a16="http://schemas.microsoft.com/office/drawing/2014/main" id="{95CB5B5A-E65F-4394-B8CC-4D10A70198A1}"/>
                    </a:ext>
                  </a:extLst>
                </p14:cNvPr>
                <p14:cNvContentPartPr/>
                <p14:nvPr/>
              </p14:nvContentPartPr>
              <p14:xfrm>
                <a:off x="4330086" y="1805990"/>
                <a:ext cx="17280" cy="295200"/>
              </p14:xfrm>
            </p:contentPart>
          </mc:Choice>
          <mc:Fallback xmlns="">
            <p:pic>
              <p:nvPicPr>
                <p:cNvPr id="49" name="Tinta 48">
                  <a:extLst>
                    <a:ext uri="{FF2B5EF4-FFF2-40B4-BE49-F238E27FC236}">
                      <a16:creationId xmlns:a16="http://schemas.microsoft.com/office/drawing/2014/main" id="{95CB5B5A-E65F-4394-B8CC-4D10A70198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25766" y="1801670"/>
                  <a:ext cx="25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82A11D11-749D-4FDE-9BBE-42752071CB88}"/>
                    </a:ext>
                  </a:extLst>
                </p14:cNvPr>
                <p14:cNvContentPartPr/>
                <p14:nvPr/>
              </p14:nvContentPartPr>
              <p14:xfrm>
                <a:off x="4304526" y="1917590"/>
                <a:ext cx="66240" cy="1728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82A11D11-749D-4FDE-9BBE-42752071CB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00206" y="1913270"/>
                  <a:ext cx="74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62BBC325-5E4B-4A91-98ED-32E16F51DD11}"/>
                    </a:ext>
                  </a:extLst>
                </p14:cNvPr>
                <p14:cNvContentPartPr/>
                <p14:nvPr/>
              </p14:nvContentPartPr>
              <p14:xfrm>
                <a:off x="4347726" y="1811750"/>
                <a:ext cx="127440" cy="31968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62BBC325-5E4B-4A91-98ED-32E16F51DD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43406" y="1807430"/>
                  <a:ext cx="136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AAEC07A0-0FA4-40F5-BA8C-2B57F291DF72}"/>
                    </a:ext>
                  </a:extLst>
                </p14:cNvPr>
                <p14:cNvContentPartPr/>
                <p14:nvPr/>
              </p14:nvContentPartPr>
              <p14:xfrm>
                <a:off x="4589646" y="1807430"/>
                <a:ext cx="63000" cy="34236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AAEC07A0-0FA4-40F5-BA8C-2B57F291DF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85326" y="1803110"/>
                  <a:ext cx="71640" cy="351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595" y="1000505"/>
            <a:ext cx="8263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Sensor </a:t>
            </a:r>
            <a:r>
              <a:rPr sz="4000" spc="-10" dirty="0"/>
              <a:t>potenciométrico:</a:t>
            </a:r>
            <a:r>
              <a:rPr sz="4000" spc="-30" dirty="0"/>
              <a:t> </a:t>
            </a:r>
            <a:r>
              <a:rPr sz="4000" spc="-10" dirty="0"/>
              <a:t>funcionamento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02768" y="6049771"/>
            <a:ext cx="4371975" cy="589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spc="-5" dirty="0">
                <a:latin typeface="Calibri"/>
                <a:cs typeface="Calibri"/>
              </a:rPr>
              <a:t>https://qph.ec.quoracdn.net/main-qimg-  e41a6d46e6033c64b92226aa3f382820?convert_to_webp=true  </a:t>
            </a:r>
            <a:r>
              <a:rPr sz="1200" spc="-5" dirty="0">
                <a:latin typeface="Calibri"/>
                <a:cs typeface="Calibri"/>
                <a:hlinkClick r:id="rId2"/>
              </a:rPr>
              <a:t>http://img.directindustry.com/images_di/photo-g/13745-7832131.jpg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90159" y="1959864"/>
            <a:ext cx="3621404" cy="3645535"/>
            <a:chOff x="5090159" y="1959864"/>
            <a:chExt cx="3621404" cy="36455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0159" y="1959864"/>
              <a:ext cx="3621024" cy="36454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4548" y="2028825"/>
              <a:ext cx="3438905" cy="34575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35498" y="2004695"/>
              <a:ext cx="3477260" cy="3500754"/>
            </a:xfrm>
            <a:custGeom>
              <a:avLst/>
              <a:gdLst/>
              <a:ahLst/>
              <a:cxnLst/>
              <a:rect l="l" t="t" r="r" b="b"/>
              <a:pathLst>
                <a:path w="3477259" h="3500754">
                  <a:moveTo>
                    <a:pt x="0" y="3500754"/>
                  </a:moveTo>
                  <a:lnTo>
                    <a:pt x="3477005" y="3500754"/>
                  </a:lnTo>
                  <a:lnTo>
                    <a:pt x="3477005" y="0"/>
                  </a:lnTo>
                  <a:lnTo>
                    <a:pt x="0" y="0"/>
                  </a:lnTo>
                  <a:lnTo>
                    <a:pt x="0" y="350075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22960" y="1981200"/>
            <a:ext cx="3718560" cy="3624579"/>
            <a:chOff x="822960" y="1981200"/>
            <a:chExt cx="3718560" cy="3624579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960" y="1981200"/>
              <a:ext cx="3718560" cy="3624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501" y="2048128"/>
              <a:ext cx="3536315" cy="34382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8451" y="2026665"/>
              <a:ext cx="3574415" cy="3479165"/>
            </a:xfrm>
            <a:custGeom>
              <a:avLst/>
              <a:gdLst/>
              <a:ahLst/>
              <a:cxnLst/>
              <a:rect l="l" t="t" r="r" b="b"/>
              <a:pathLst>
                <a:path w="3574415" h="3479165">
                  <a:moveTo>
                    <a:pt x="0" y="3478784"/>
                  </a:moveTo>
                  <a:lnTo>
                    <a:pt x="3574415" y="3478784"/>
                  </a:lnTo>
                  <a:lnTo>
                    <a:pt x="3574415" y="0"/>
                  </a:lnTo>
                  <a:lnTo>
                    <a:pt x="0" y="0"/>
                  </a:lnTo>
                  <a:lnTo>
                    <a:pt x="0" y="34787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595" y="1000505"/>
            <a:ext cx="8263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Sensor </a:t>
            </a:r>
            <a:r>
              <a:rPr sz="4000" spc="-10" dirty="0"/>
              <a:t>potenciométrico:</a:t>
            </a:r>
            <a:r>
              <a:rPr sz="4000" spc="-30" dirty="0"/>
              <a:t> </a:t>
            </a:r>
            <a:r>
              <a:rPr sz="4000" spc="-10" dirty="0"/>
              <a:t>funcionamento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02768" y="6049771"/>
            <a:ext cx="4996180" cy="77216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60"/>
              </a:spcBef>
            </a:pPr>
            <a:r>
              <a:rPr sz="1200" spc="-10" dirty="0">
                <a:latin typeface="Calibri"/>
                <a:cs typeface="Calibri"/>
                <a:hlinkClick r:id="rId2"/>
              </a:rPr>
              <a:t>http://www.regner.es/wp-content/uploads/2015/11/Regner-MAGPOT-Linear- </a:t>
            </a:r>
            <a:r>
              <a:rPr sz="1200" spc="-10" dirty="0">
                <a:latin typeface="Calibri"/>
                <a:cs typeface="Calibri"/>
              </a:rPr>
              <a:t> position-sensor.jpg  </a:t>
            </a:r>
            <a:r>
              <a:rPr sz="1200" spc="-5" dirty="0">
                <a:latin typeface="Calibri"/>
                <a:cs typeface="Calibri"/>
                <a:hlinkClick r:id="rId3"/>
              </a:rPr>
              <a:t>http://www.globalspec.com/ImageRepository/LearnMore/201111/potvd0029fff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b9f74094a41bc5e187709442416.png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591" y="1776983"/>
            <a:ext cx="8331834" cy="4124325"/>
            <a:chOff x="545591" y="1776983"/>
            <a:chExt cx="8331834" cy="41243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1" y="1776983"/>
              <a:ext cx="6071616" cy="21122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99" y="1842007"/>
              <a:ext cx="5889752" cy="19290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0549" y="1822957"/>
              <a:ext cx="5928360" cy="1967230"/>
            </a:xfrm>
            <a:custGeom>
              <a:avLst/>
              <a:gdLst/>
              <a:ahLst/>
              <a:cxnLst/>
              <a:rect l="l" t="t" r="r" b="b"/>
              <a:pathLst>
                <a:path w="5928359" h="1967229">
                  <a:moveTo>
                    <a:pt x="0" y="1967102"/>
                  </a:moveTo>
                  <a:lnTo>
                    <a:pt x="5927852" y="1967102"/>
                  </a:lnTo>
                  <a:lnTo>
                    <a:pt x="5927852" y="0"/>
                  </a:lnTo>
                  <a:lnTo>
                    <a:pt x="0" y="0"/>
                  </a:lnTo>
                  <a:lnTo>
                    <a:pt x="0" y="196710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1668" y="3843527"/>
              <a:ext cx="4675632" cy="2057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6691" y="3908602"/>
              <a:ext cx="4491863" cy="18736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47641" y="3889552"/>
              <a:ext cx="4530090" cy="1911985"/>
            </a:xfrm>
            <a:custGeom>
              <a:avLst/>
              <a:gdLst/>
              <a:ahLst/>
              <a:cxnLst/>
              <a:rect l="l" t="t" r="r" b="b"/>
              <a:pathLst>
                <a:path w="4530090" h="1911985">
                  <a:moveTo>
                    <a:pt x="0" y="1911730"/>
                  </a:moveTo>
                  <a:lnTo>
                    <a:pt x="4529963" y="1911730"/>
                  </a:lnTo>
                  <a:lnTo>
                    <a:pt x="4529963" y="0"/>
                  </a:lnTo>
                  <a:lnTo>
                    <a:pt x="0" y="0"/>
                  </a:lnTo>
                  <a:lnTo>
                    <a:pt x="0" y="191173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7469" y="962406"/>
            <a:ext cx="31191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Encoder</a:t>
            </a:r>
            <a:r>
              <a:rPr spc="-70" dirty="0"/>
              <a:t> </a:t>
            </a:r>
            <a:r>
              <a:rPr spc="-15" dirty="0"/>
              <a:t>ótico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1787"/>
            <a:ext cx="4934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Posição </a:t>
            </a:r>
            <a:r>
              <a:rPr sz="2800" spc="-15" dirty="0">
                <a:latin typeface="Calibri"/>
                <a:cs typeface="Calibri"/>
              </a:rPr>
              <a:t>(incremental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absoluta)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768" y="5977838"/>
            <a:ext cx="4604385" cy="736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4400"/>
              </a:lnSpc>
              <a:spcBef>
                <a:spcPts val="180"/>
              </a:spcBef>
            </a:pPr>
            <a:r>
              <a:rPr sz="1200" spc="-5" dirty="0">
                <a:latin typeface="Calibri"/>
                <a:cs typeface="Calibri"/>
                <a:hlinkClick r:id="rId2"/>
              </a:rPr>
              <a:t>http://caldaro.com/wp-content/uploads/2015/03/Pos-sensor-Single-turn-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Potentiometer-stor.jpg  </a:t>
            </a:r>
            <a:r>
              <a:rPr sz="1200" spc="-5" dirty="0">
                <a:latin typeface="Calibri"/>
                <a:cs typeface="Calibri"/>
                <a:hlinkClick r:id="rId3"/>
              </a:rPr>
              <a:t>http://www.anaheimautomation.com/images/encoder/Family%20-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%20Encoder%20(456x200).png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5676" y="2240279"/>
            <a:ext cx="4099560" cy="3392804"/>
            <a:chOff x="455676" y="2240279"/>
            <a:chExt cx="4099560" cy="339280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676" y="2240279"/>
              <a:ext cx="4099560" cy="3392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671" y="2304795"/>
              <a:ext cx="3917823" cy="32100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0621" y="2285618"/>
              <a:ext cx="3956050" cy="3248660"/>
            </a:xfrm>
            <a:custGeom>
              <a:avLst/>
              <a:gdLst/>
              <a:ahLst/>
              <a:cxnLst/>
              <a:rect l="l" t="t" r="r" b="b"/>
              <a:pathLst>
                <a:path w="3956050" h="3248660">
                  <a:moveTo>
                    <a:pt x="0" y="3248279"/>
                  </a:moveTo>
                  <a:lnTo>
                    <a:pt x="3955923" y="3248279"/>
                  </a:lnTo>
                  <a:lnTo>
                    <a:pt x="3955923" y="0"/>
                  </a:lnTo>
                  <a:lnTo>
                    <a:pt x="0" y="0"/>
                  </a:lnTo>
                  <a:lnTo>
                    <a:pt x="0" y="324827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727447" y="2804160"/>
            <a:ext cx="4175760" cy="2372995"/>
            <a:chOff x="4727447" y="2804160"/>
            <a:chExt cx="4175760" cy="23729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7447" y="2804160"/>
              <a:ext cx="4175759" cy="23728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1455" y="2868676"/>
              <a:ext cx="3993896" cy="21897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72405" y="2849626"/>
              <a:ext cx="4032250" cy="2228215"/>
            </a:xfrm>
            <a:custGeom>
              <a:avLst/>
              <a:gdLst/>
              <a:ahLst/>
              <a:cxnLst/>
              <a:rect l="l" t="t" r="r" b="b"/>
              <a:pathLst>
                <a:path w="4032250" h="2228215">
                  <a:moveTo>
                    <a:pt x="0" y="2227834"/>
                  </a:moveTo>
                  <a:lnTo>
                    <a:pt x="4031996" y="2227834"/>
                  </a:lnTo>
                  <a:lnTo>
                    <a:pt x="4031996" y="0"/>
                  </a:lnTo>
                  <a:lnTo>
                    <a:pt x="0" y="0"/>
                  </a:lnTo>
                  <a:lnTo>
                    <a:pt x="0" y="222783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3A90771-50BA-450F-85EE-9D282A3303E3}"/>
              </a:ext>
            </a:extLst>
          </p:cNvPr>
          <p:cNvGrpSpPr/>
          <p:nvPr/>
        </p:nvGrpSpPr>
        <p:grpSpPr>
          <a:xfrm>
            <a:off x="892086" y="4893350"/>
            <a:ext cx="243720" cy="390240"/>
            <a:chOff x="892086" y="4893350"/>
            <a:chExt cx="24372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DA921EB1-0BD2-4977-BC97-7D93FE3F317C}"/>
                    </a:ext>
                  </a:extLst>
                </p14:cNvPr>
                <p14:cNvContentPartPr/>
                <p14:nvPr/>
              </p14:nvContentPartPr>
              <p14:xfrm>
                <a:off x="892086" y="4988390"/>
                <a:ext cx="198360" cy="29520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DA921EB1-0BD2-4977-BC97-7D93FE3F31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7766" y="4984070"/>
                  <a:ext cx="207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94C85AE0-964F-4F9F-BD5D-2392E045547D}"/>
                    </a:ext>
                  </a:extLst>
                </p14:cNvPr>
                <p14:cNvContentPartPr/>
                <p14:nvPr/>
              </p14:nvContentPartPr>
              <p14:xfrm>
                <a:off x="983526" y="4893350"/>
                <a:ext cx="152280" cy="9612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94C85AE0-964F-4F9F-BD5D-2392E04554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9206" y="4889030"/>
                  <a:ext cx="16092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297FD57C-8C02-4B43-85E9-9C3AAAF3DD24}"/>
              </a:ext>
            </a:extLst>
          </p:cNvPr>
          <p:cNvGrpSpPr/>
          <p:nvPr/>
        </p:nvGrpSpPr>
        <p:grpSpPr>
          <a:xfrm>
            <a:off x="1027806" y="5123030"/>
            <a:ext cx="1416960" cy="373680"/>
            <a:chOff x="1027806" y="5123030"/>
            <a:chExt cx="14169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07EEAD33-E7DC-4CD7-9217-E716C8591797}"/>
                    </a:ext>
                  </a:extLst>
                </p14:cNvPr>
                <p14:cNvContentPartPr/>
                <p14:nvPr/>
              </p14:nvContentPartPr>
              <p14:xfrm>
                <a:off x="1027806" y="5190350"/>
                <a:ext cx="94320" cy="13572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07EEAD33-E7DC-4CD7-9217-E716C85917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3486" y="5186030"/>
                  <a:ext cx="102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96111020-FA58-4182-93B2-5620EAC7A2F4}"/>
                    </a:ext>
                  </a:extLst>
                </p14:cNvPr>
                <p14:cNvContentPartPr/>
                <p14:nvPr/>
              </p14:nvContentPartPr>
              <p14:xfrm>
                <a:off x="1132206" y="5123030"/>
                <a:ext cx="8280" cy="3276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96111020-FA58-4182-93B2-5620EAC7A2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7886" y="5118710"/>
                  <a:ext cx="16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E7CEA232-A840-4FC0-812E-73F2BEC9D0A6}"/>
                    </a:ext>
                  </a:extLst>
                </p14:cNvPr>
                <p14:cNvContentPartPr/>
                <p14:nvPr/>
              </p14:nvContentPartPr>
              <p14:xfrm>
                <a:off x="1117806" y="5198990"/>
                <a:ext cx="242640" cy="11808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E7CEA232-A840-4FC0-812E-73F2BEC9D0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13486" y="5194670"/>
                  <a:ext cx="251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686E3FAC-0BD9-4904-BA7E-2E480111C8B6}"/>
                    </a:ext>
                  </a:extLst>
                </p14:cNvPr>
                <p14:cNvContentPartPr/>
                <p14:nvPr/>
              </p14:nvContentPartPr>
              <p14:xfrm>
                <a:off x="1369086" y="5207990"/>
                <a:ext cx="741240" cy="16740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686E3FAC-0BD9-4904-BA7E-2E480111C8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64766" y="5203670"/>
                  <a:ext cx="749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E7F1278F-EC8D-4E2C-8677-14F7F14DE615}"/>
                    </a:ext>
                  </a:extLst>
                </p14:cNvPr>
                <p14:cNvContentPartPr/>
                <p14:nvPr/>
              </p14:nvContentPartPr>
              <p14:xfrm>
                <a:off x="2161086" y="5178470"/>
                <a:ext cx="23760" cy="20520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E7F1278F-EC8D-4E2C-8677-14F7F14DE61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6766" y="5174150"/>
                  <a:ext cx="32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981C5051-761D-4D8F-9061-0054C90C252C}"/>
                    </a:ext>
                  </a:extLst>
                </p14:cNvPr>
                <p14:cNvContentPartPr/>
                <p14:nvPr/>
              </p14:nvContentPartPr>
              <p14:xfrm>
                <a:off x="2120046" y="5249030"/>
                <a:ext cx="79200" cy="288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981C5051-761D-4D8F-9061-0054C90C25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15726" y="5244710"/>
                  <a:ext cx="878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8E05487E-A1CF-47BA-8846-BF02E0C2310B}"/>
                    </a:ext>
                  </a:extLst>
                </p14:cNvPr>
                <p14:cNvContentPartPr/>
                <p14:nvPr/>
              </p14:nvContentPartPr>
              <p14:xfrm>
                <a:off x="2205006" y="5297630"/>
                <a:ext cx="207720" cy="8928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8E05487E-A1CF-47BA-8846-BF02E0C231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00686" y="5293310"/>
                  <a:ext cx="216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5A6295EB-4077-4A9A-8185-4769932D0C72}"/>
                    </a:ext>
                  </a:extLst>
                </p14:cNvPr>
                <p14:cNvContentPartPr/>
                <p14:nvPr/>
              </p14:nvContentPartPr>
              <p14:xfrm>
                <a:off x="2314086" y="5175950"/>
                <a:ext cx="130680" cy="3207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5A6295EB-4077-4A9A-8185-4769932D0C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9766" y="5171630"/>
                  <a:ext cx="139320" cy="329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1789" y="1052017"/>
            <a:ext cx="67729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spc="-10" dirty="0">
                <a:latin typeface="Calibri Light"/>
                <a:cs typeface="Calibri Light"/>
              </a:rPr>
              <a:t>Encoder </a:t>
            </a:r>
            <a:r>
              <a:rPr spc="-15" dirty="0"/>
              <a:t>ótico:</a:t>
            </a:r>
            <a:r>
              <a:rPr spc="-30" dirty="0"/>
              <a:t> </a:t>
            </a:r>
            <a:r>
              <a:rPr spc="-10" dirty="0"/>
              <a:t>funcionamento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768" y="6049771"/>
            <a:ext cx="4991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  <a:hlinkClick r:id="rId2"/>
              </a:rPr>
              <a:t>http://www.e-driveonline.com/main/wp-content/uploads/2015/03/CUIFig2a.gif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9163" y="1944623"/>
            <a:ext cx="8869680" cy="3613785"/>
            <a:chOff x="169163" y="1944623"/>
            <a:chExt cx="8869680" cy="36137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63" y="1944623"/>
              <a:ext cx="8869680" cy="36134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083" y="2008504"/>
              <a:ext cx="8686800" cy="34312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4033" y="1989454"/>
              <a:ext cx="8724900" cy="3469640"/>
            </a:xfrm>
            <a:custGeom>
              <a:avLst/>
              <a:gdLst/>
              <a:ahLst/>
              <a:cxnLst/>
              <a:rect l="l" t="t" r="r" b="b"/>
              <a:pathLst>
                <a:path w="8724900" h="3469640">
                  <a:moveTo>
                    <a:pt x="0" y="3469386"/>
                  </a:moveTo>
                  <a:lnTo>
                    <a:pt x="8724900" y="3469386"/>
                  </a:lnTo>
                  <a:lnTo>
                    <a:pt x="8724900" y="0"/>
                  </a:lnTo>
                  <a:lnTo>
                    <a:pt x="0" y="0"/>
                  </a:lnTo>
                  <a:lnTo>
                    <a:pt x="0" y="346938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81146" y="5568188"/>
            <a:ext cx="1928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Encoder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incremental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991" y="429260"/>
            <a:ext cx="76561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Sistema </a:t>
            </a:r>
            <a:r>
              <a:rPr sz="4000" spc="-10" dirty="0"/>
              <a:t>digital </a:t>
            </a:r>
            <a:r>
              <a:rPr sz="4000" spc="-5" dirty="0"/>
              <a:t>no </a:t>
            </a:r>
            <a:r>
              <a:rPr sz="4000" spc="-10" dirty="0"/>
              <a:t>“mundo”</a:t>
            </a:r>
            <a:r>
              <a:rPr sz="4000" dirty="0"/>
              <a:t> </a:t>
            </a:r>
            <a:r>
              <a:rPr sz="4000" spc="-5" dirty="0"/>
              <a:t>analógico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982167" y="2826765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Temperatura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912" y="1968563"/>
            <a:ext cx="8247126" cy="42322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68423" y="2421712"/>
            <a:ext cx="6553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Sen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7871" y="2612516"/>
            <a:ext cx="854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800" spc="-3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er</a:t>
            </a:r>
            <a:r>
              <a:rPr sz="1800" spc="-3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4064" y="5100573"/>
            <a:ext cx="778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tuador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29350" y="4849748"/>
            <a:ext cx="854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800" spc="-3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er</a:t>
            </a:r>
            <a:r>
              <a:rPr sz="1800" spc="-3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7466" y="3503167"/>
            <a:ext cx="748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Si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ema</a:t>
            </a:r>
            <a:endParaRPr sz="1800">
              <a:latin typeface="Calibri"/>
              <a:cs typeface="Calibri"/>
            </a:endParaRPr>
          </a:p>
          <a:p>
            <a:pPr marL="80645">
              <a:lnSpc>
                <a:spcPct val="100000"/>
              </a:lnSpc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Digital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2841" y="3430270"/>
            <a:ext cx="935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“Mundo”  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An</a:t>
            </a:r>
            <a:r>
              <a:rPr sz="1800" spc="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lógi</a:t>
            </a:r>
            <a:r>
              <a:rPr sz="1800" spc="-25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9101" y="2159965"/>
            <a:ext cx="508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A/D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2438" y="2161794"/>
            <a:ext cx="321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83989" y="5604154"/>
            <a:ext cx="4959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2400" spc="-90" dirty="0">
                <a:solidFill>
                  <a:srgbClr val="44536A"/>
                </a:solidFill>
                <a:latin typeface="Calibri"/>
                <a:cs typeface="Calibri"/>
              </a:rPr>
              <a:t>/</a:t>
            </a: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96DEDF-2F8A-4FD8-9DDF-155B47902F00}"/>
              </a:ext>
            </a:extLst>
          </p:cNvPr>
          <p:cNvGrpSpPr/>
          <p:nvPr/>
        </p:nvGrpSpPr>
        <p:grpSpPr>
          <a:xfrm>
            <a:off x="4957462" y="1454924"/>
            <a:ext cx="1352160" cy="373680"/>
            <a:chOff x="4957462" y="1454924"/>
            <a:chExt cx="135216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F610ED75-B8FB-4D14-BA57-1A4A5297D961}"/>
                    </a:ext>
                  </a:extLst>
                </p14:cNvPr>
                <p14:cNvContentPartPr/>
                <p14:nvPr/>
              </p14:nvContentPartPr>
              <p14:xfrm>
                <a:off x="4957462" y="1524404"/>
                <a:ext cx="119160" cy="266400"/>
              </p14:xfrm>
            </p:contentPart>
          </mc:Choice>
          <mc:Fallback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F610ED75-B8FB-4D14-BA57-1A4A5297D9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53142" y="1520084"/>
                  <a:ext cx="127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A4090FAF-78F6-4A3B-A201-815FF5D240D1}"/>
                    </a:ext>
                  </a:extLst>
                </p14:cNvPr>
                <p14:cNvContentPartPr/>
                <p14:nvPr/>
              </p14:nvContentPartPr>
              <p14:xfrm>
                <a:off x="5190022" y="1642484"/>
                <a:ext cx="147960" cy="142920"/>
              </p14:xfrm>
            </p:contentPart>
          </mc:Choice>
          <mc:Fallback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A4090FAF-78F6-4A3B-A201-815FF5D240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85702" y="1638164"/>
                  <a:ext cx="156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99857BC6-9599-445D-A432-E3A80640B785}"/>
                    </a:ext>
                  </a:extLst>
                </p14:cNvPr>
                <p14:cNvContentPartPr/>
                <p14:nvPr/>
              </p14:nvContentPartPr>
              <p14:xfrm>
                <a:off x="5466502" y="1525124"/>
                <a:ext cx="127080" cy="239400"/>
              </p14:xfrm>
            </p:contentPart>
          </mc:Choice>
          <mc:Fallback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99857BC6-9599-445D-A432-E3A80640B78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62182" y="1520804"/>
                  <a:ext cx="135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067B8CDA-AE30-42D2-8B2F-2CC22A51A65A}"/>
                    </a:ext>
                  </a:extLst>
                </p14:cNvPr>
                <p14:cNvContentPartPr/>
                <p14:nvPr/>
              </p14:nvContentPartPr>
              <p14:xfrm>
                <a:off x="5625622" y="1517564"/>
                <a:ext cx="120240" cy="301320"/>
              </p14:xfrm>
            </p:contentPart>
          </mc:Choice>
          <mc:Fallback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067B8CDA-AE30-42D2-8B2F-2CC22A51A65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21302" y="1513244"/>
                  <a:ext cx="128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5975DACE-7B34-42BB-8985-2C5BDD6960E6}"/>
                    </a:ext>
                  </a:extLst>
                </p14:cNvPr>
                <p14:cNvContentPartPr/>
                <p14:nvPr/>
              </p14:nvContentPartPr>
              <p14:xfrm>
                <a:off x="5806702" y="1503524"/>
                <a:ext cx="184320" cy="323640"/>
              </p14:xfrm>
            </p:contentPart>
          </mc:Choice>
          <mc:Fallback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5975DACE-7B34-42BB-8985-2C5BDD6960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02382" y="1499204"/>
                  <a:ext cx="1929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7BACD24E-C799-435F-97E9-BE258995BB9C}"/>
                    </a:ext>
                  </a:extLst>
                </p14:cNvPr>
                <p14:cNvContentPartPr/>
                <p14:nvPr/>
              </p14:nvContentPartPr>
              <p14:xfrm>
                <a:off x="6026302" y="1591724"/>
                <a:ext cx="11520" cy="20160"/>
              </p14:xfrm>
            </p:contentPart>
          </mc:Choice>
          <mc:Fallback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7BACD24E-C799-435F-97E9-BE258995BB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21982" y="1587404"/>
                  <a:ext cx="20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26772853-138F-40B4-8888-7971DEA91006}"/>
                    </a:ext>
                  </a:extLst>
                </p14:cNvPr>
                <p14:cNvContentPartPr/>
                <p14:nvPr/>
              </p14:nvContentPartPr>
              <p14:xfrm>
                <a:off x="6056542" y="1454924"/>
                <a:ext cx="149400" cy="367200"/>
              </p14:xfrm>
            </p:contentPart>
          </mc:Choice>
          <mc:Fallback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26772853-138F-40B4-8888-7971DEA910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52222" y="1450604"/>
                  <a:ext cx="1580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D44E6F70-27A7-4F9B-899C-76515B7B8E4C}"/>
                    </a:ext>
                  </a:extLst>
                </p14:cNvPr>
                <p14:cNvContentPartPr/>
                <p14:nvPr/>
              </p14:nvContentPartPr>
              <p14:xfrm>
                <a:off x="6155902" y="1632044"/>
                <a:ext cx="153720" cy="196560"/>
              </p14:xfrm>
            </p:contentPart>
          </mc:Choice>
          <mc:Fallback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D44E6F70-27A7-4F9B-899C-76515B7B8E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51582" y="1627724"/>
                  <a:ext cx="1623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0D08F45-D990-479E-94D0-7ADC5D8CC4BA}"/>
              </a:ext>
            </a:extLst>
          </p:cNvPr>
          <p:cNvGrpSpPr/>
          <p:nvPr/>
        </p:nvGrpSpPr>
        <p:grpSpPr>
          <a:xfrm>
            <a:off x="7076782" y="2931284"/>
            <a:ext cx="1417320" cy="689040"/>
            <a:chOff x="7076782" y="2931284"/>
            <a:chExt cx="141732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06A6EBDD-A648-4915-AAAF-640305608FC9}"/>
                    </a:ext>
                  </a:extLst>
                </p14:cNvPr>
                <p14:cNvContentPartPr/>
                <p14:nvPr/>
              </p14:nvContentPartPr>
              <p14:xfrm>
                <a:off x="7823782" y="2980244"/>
                <a:ext cx="109800" cy="248040"/>
              </p14:xfrm>
            </p:contentPart>
          </mc:Choice>
          <mc:Fallback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06A6EBDD-A648-4915-AAAF-640305608F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19462" y="2975924"/>
                  <a:ext cx="118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6746BCB2-B45E-44B7-867D-D715DA7A17F0}"/>
                    </a:ext>
                  </a:extLst>
                </p14:cNvPr>
                <p14:cNvContentPartPr/>
                <p14:nvPr/>
              </p14:nvContentPartPr>
              <p14:xfrm>
                <a:off x="8021782" y="3037484"/>
                <a:ext cx="85320" cy="178560"/>
              </p14:xfrm>
            </p:contentPart>
          </mc:Choice>
          <mc:Fallback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6746BCB2-B45E-44B7-867D-D715DA7A17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17462" y="3033164"/>
                  <a:ext cx="93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849645CD-F984-4312-9FF4-EAAAA4F80C6C}"/>
                    </a:ext>
                  </a:extLst>
                </p14:cNvPr>
                <p14:cNvContentPartPr/>
                <p14:nvPr/>
              </p14:nvContentPartPr>
              <p14:xfrm>
                <a:off x="8165782" y="2931284"/>
                <a:ext cx="96840" cy="80280"/>
              </p14:xfrm>
            </p:contentPart>
          </mc:Choice>
          <mc:Fallback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849645CD-F984-4312-9FF4-EAAAA4F80C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61462" y="2926964"/>
                  <a:ext cx="105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4781CD49-0C42-4679-8DAB-3395323EB48A}"/>
                    </a:ext>
                  </a:extLst>
                </p14:cNvPr>
                <p14:cNvContentPartPr/>
                <p14:nvPr/>
              </p14:nvContentPartPr>
              <p14:xfrm>
                <a:off x="8302222" y="3002204"/>
                <a:ext cx="191880" cy="278280"/>
              </p14:xfrm>
            </p:contentPart>
          </mc:Choice>
          <mc:Fallback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4781CD49-0C42-4679-8DAB-3395323EB4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97902" y="2997884"/>
                  <a:ext cx="200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4662764B-AD61-4A7F-9FBD-4F45967D4563}"/>
                    </a:ext>
                  </a:extLst>
                </p14:cNvPr>
                <p14:cNvContentPartPr/>
                <p14:nvPr/>
              </p14:nvContentPartPr>
              <p14:xfrm>
                <a:off x="7076782" y="3013724"/>
                <a:ext cx="140760" cy="235800"/>
              </p14:xfrm>
            </p:contentPart>
          </mc:Choice>
          <mc:Fallback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4662764B-AD61-4A7F-9FBD-4F45967D45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72462" y="3009404"/>
                  <a:ext cx="149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01DE5491-25E4-47CC-98F6-17F56DCBD663}"/>
                    </a:ext>
                  </a:extLst>
                </p14:cNvPr>
                <p14:cNvContentPartPr/>
                <p14:nvPr/>
              </p14:nvContentPartPr>
              <p14:xfrm>
                <a:off x="7303942" y="2970884"/>
                <a:ext cx="110520" cy="290160"/>
              </p14:xfrm>
            </p:contentPart>
          </mc:Choice>
          <mc:Fallback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01DE5491-25E4-47CC-98F6-17F56DCBD6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99622" y="2966564"/>
                  <a:ext cx="119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18EFE9AA-F0D0-4DA6-92C1-867DB4B28292}"/>
                    </a:ext>
                  </a:extLst>
                </p14:cNvPr>
                <p14:cNvContentPartPr/>
                <p14:nvPr/>
              </p14:nvContentPartPr>
              <p14:xfrm>
                <a:off x="7100902" y="3369764"/>
                <a:ext cx="196560" cy="146160"/>
              </p14:xfrm>
            </p:contentPart>
          </mc:Choice>
          <mc:Fallback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18EFE9AA-F0D0-4DA6-92C1-867DB4B2829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96582" y="3365444"/>
                  <a:ext cx="205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CD7BDD42-E728-4976-B1EE-F381FBBAC3E8}"/>
                    </a:ext>
                  </a:extLst>
                </p14:cNvPr>
                <p14:cNvContentPartPr/>
                <p14:nvPr/>
              </p14:nvContentPartPr>
              <p14:xfrm>
                <a:off x="7340302" y="3326924"/>
                <a:ext cx="47160" cy="228240"/>
              </p14:xfrm>
            </p:contentPart>
          </mc:Choice>
          <mc:Fallback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CD7BDD42-E728-4976-B1EE-F381FBBAC3E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35982" y="3322604"/>
                  <a:ext cx="55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6ADE5E24-67D2-404F-9E8F-A6D2D1B26B2D}"/>
                    </a:ext>
                  </a:extLst>
                </p14:cNvPr>
                <p14:cNvContentPartPr/>
                <p14:nvPr/>
              </p14:nvContentPartPr>
              <p14:xfrm>
                <a:off x="7287742" y="3379484"/>
                <a:ext cx="147240" cy="49680"/>
              </p14:xfrm>
            </p:contentPart>
          </mc:Choice>
          <mc:Fallback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6ADE5E24-67D2-404F-9E8F-A6D2D1B26B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83422" y="3375164"/>
                  <a:ext cx="155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4E4BE41E-D63B-44A1-ABBD-09680F315DB8}"/>
                    </a:ext>
                  </a:extLst>
                </p14:cNvPr>
                <p14:cNvContentPartPr/>
                <p14:nvPr/>
              </p14:nvContentPartPr>
              <p14:xfrm>
                <a:off x="7496182" y="3369044"/>
                <a:ext cx="111240" cy="185040"/>
              </p14:xfrm>
            </p:contentPart>
          </mc:Choice>
          <mc:Fallback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4E4BE41E-D63B-44A1-ABBD-09680F315DB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91862" y="3364724"/>
                  <a:ext cx="119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6C64C42D-3528-47C5-A825-67C8D1232049}"/>
                    </a:ext>
                  </a:extLst>
                </p14:cNvPr>
                <p14:cNvContentPartPr/>
                <p14:nvPr/>
              </p14:nvContentPartPr>
              <p14:xfrm>
                <a:off x="7612822" y="3474524"/>
                <a:ext cx="136800" cy="101520"/>
              </p14:xfrm>
            </p:contentPart>
          </mc:Choice>
          <mc:Fallback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6C64C42D-3528-47C5-A825-67C8D12320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08502" y="3470204"/>
                  <a:ext cx="145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5B20F463-8997-4D8A-9DC6-6D4C0471D205}"/>
                    </a:ext>
                  </a:extLst>
                </p14:cNvPr>
                <p14:cNvContentPartPr/>
                <p14:nvPr/>
              </p14:nvContentPartPr>
              <p14:xfrm>
                <a:off x="7758622" y="3412244"/>
                <a:ext cx="3240" cy="56880"/>
              </p14:xfrm>
            </p:contentPart>
          </mc:Choice>
          <mc:Fallback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5B20F463-8997-4D8A-9DC6-6D4C0471D20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54302" y="3407924"/>
                  <a:ext cx="11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581B41D6-5CE8-4795-BC01-327B8808928D}"/>
                    </a:ext>
                  </a:extLst>
                </p14:cNvPr>
                <p14:cNvContentPartPr/>
                <p14:nvPr/>
              </p14:nvContentPartPr>
              <p14:xfrm>
                <a:off x="7757902" y="3463004"/>
                <a:ext cx="160920" cy="126720"/>
              </p14:xfrm>
            </p:contentPart>
          </mc:Choice>
          <mc:Fallback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581B41D6-5CE8-4795-BC01-327B8808928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53582" y="3458684"/>
                  <a:ext cx="169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9A0DB5FE-94C8-49EF-A6B0-6F0F6E574368}"/>
                    </a:ext>
                  </a:extLst>
                </p14:cNvPr>
                <p14:cNvContentPartPr/>
                <p14:nvPr/>
              </p14:nvContentPartPr>
              <p14:xfrm>
                <a:off x="7976062" y="3353924"/>
                <a:ext cx="36360" cy="266400"/>
              </p14:xfrm>
            </p:contentPart>
          </mc:Choice>
          <mc:Fallback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9A0DB5FE-94C8-49EF-A6B0-6F0F6E57436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71742" y="3349604"/>
                  <a:ext cx="45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E93DAE0E-9B53-4E14-8A11-A382040335D1}"/>
                    </a:ext>
                  </a:extLst>
                </p14:cNvPr>
                <p14:cNvContentPartPr/>
                <p14:nvPr/>
              </p14:nvContentPartPr>
              <p14:xfrm>
                <a:off x="7909102" y="3381284"/>
                <a:ext cx="208800" cy="84960"/>
              </p14:xfrm>
            </p:contentPart>
          </mc:Choice>
          <mc:Fallback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E93DAE0E-9B53-4E14-8A11-A382040335D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04782" y="3376964"/>
                  <a:ext cx="21744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196BBACC-9BC6-4D20-8734-6781ACC0B498}"/>
                  </a:ext>
                </a:extLst>
              </p14:cNvPr>
              <p14:cNvContentPartPr/>
              <p14:nvPr/>
            </p14:nvContentPartPr>
            <p14:xfrm>
              <a:off x="4567942" y="2431244"/>
              <a:ext cx="127800" cy="26640"/>
            </p14:xfrm>
          </p:contentPart>
        </mc:Choice>
        <mc:Fallback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196BBACC-9BC6-4D20-8734-6781ACC0B49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563622" y="2426924"/>
                <a:ext cx="1364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A1535C05-3E83-4408-9052-FCD6BEA3B825}"/>
                  </a:ext>
                </a:extLst>
              </p14:cNvPr>
              <p14:cNvContentPartPr/>
              <p14:nvPr/>
            </p14:nvContentPartPr>
            <p14:xfrm>
              <a:off x="5044942" y="5830004"/>
              <a:ext cx="68040" cy="70560"/>
            </p14:xfrm>
          </p:contentPart>
        </mc:Choice>
        <mc:Fallback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A1535C05-3E83-4408-9052-FCD6BEA3B82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040622" y="5825684"/>
                <a:ext cx="76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F9EBD0A9-EF71-48D4-91DC-A67CA60DEA54}"/>
                  </a:ext>
                </a:extLst>
              </p14:cNvPr>
              <p14:cNvContentPartPr/>
              <p14:nvPr/>
            </p14:nvContentPartPr>
            <p14:xfrm>
              <a:off x="7197022" y="3800684"/>
              <a:ext cx="57240" cy="104400"/>
            </p14:xfrm>
          </p:contentPart>
        </mc:Choice>
        <mc:Fallback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F9EBD0A9-EF71-48D4-91DC-A67CA60DEA5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192702" y="3796364"/>
                <a:ext cx="658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46CB9C93-EA85-40FC-88EB-3B3B09520D1E}"/>
                  </a:ext>
                </a:extLst>
              </p14:cNvPr>
              <p14:cNvContentPartPr/>
              <p14:nvPr/>
            </p14:nvContentPartPr>
            <p14:xfrm>
              <a:off x="4958542" y="2514404"/>
              <a:ext cx="13680" cy="9360"/>
            </p14:xfrm>
          </p:contentPart>
        </mc:Choice>
        <mc:Fallback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46CB9C93-EA85-40FC-88EB-3B3B09520D1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54222" y="2510084"/>
                <a:ext cx="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8D09E939-9947-4BCD-872D-968637447CF3}"/>
                  </a:ext>
                </a:extLst>
              </p14:cNvPr>
              <p14:cNvContentPartPr/>
              <p14:nvPr/>
            </p14:nvContentPartPr>
            <p14:xfrm>
              <a:off x="2937142" y="5385044"/>
              <a:ext cx="10080" cy="31680"/>
            </p14:xfrm>
          </p:contentPart>
        </mc:Choice>
        <mc:Fallback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8D09E939-9947-4BCD-872D-968637447CF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32822" y="5380724"/>
                <a:ext cx="18720" cy="4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1789" y="980313"/>
            <a:ext cx="67729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spc="-15" dirty="0">
                <a:latin typeface="Calibri Light"/>
                <a:cs typeface="Calibri Light"/>
              </a:rPr>
              <a:t>Encoder </a:t>
            </a:r>
            <a:r>
              <a:rPr spc="-15" dirty="0"/>
              <a:t>ótico:</a:t>
            </a:r>
            <a:r>
              <a:rPr spc="-55" dirty="0"/>
              <a:t> </a:t>
            </a:r>
            <a:r>
              <a:rPr spc="-5" dirty="0"/>
              <a:t>funcionamento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8411" y="1758695"/>
            <a:ext cx="5483860" cy="4008120"/>
            <a:chOff x="248411" y="1758695"/>
            <a:chExt cx="5483860" cy="4008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411" y="1758695"/>
              <a:ext cx="5483352" cy="40081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016" y="1823161"/>
              <a:ext cx="5299964" cy="38246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3966" y="1804111"/>
              <a:ext cx="5338445" cy="3862704"/>
            </a:xfrm>
            <a:custGeom>
              <a:avLst/>
              <a:gdLst/>
              <a:ahLst/>
              <a:cxnLst/>
              <a:rect l="l" t="t" r="r" b="b"/>
              <a:pathLst>
                <a:path w="5338445" h="3862704">
                  <a:moveTo>
                    <a:pt x="0" y="3862704"/>
                  </a:moveTo>
                  <a:lnTo>
                    <a:pt x="5338064" y="3862704"/>
                  </a:lnTo>
                  <a:lnTo>
                    <a:pt x="5338064" y="0"/>
                  </a:lnTo>
                  <a:lnTo>
                    <a:pt x="0" y="0"/>
                  </a:lnTo>
                  <a:lnTo>
                    <a:pt x="0" y="386270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832347" y="2208276"/>
            <a:ext cx="3019425" cy="3030220"/>
            <a:chOff x="5832347" y="2208276"/>
            <a:chExt cx="3019425" cy="30302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2347" y="2208276"/>
              <a:ext cx="3019044" cy="30297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6228" y="2272538"/>
              <a:ext cx="2836799" cy="28463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77178" y="2253488"/>
              <a:ext cx="2875280" cy="2884805"/>
            </a:xfrm>
            <a:custGeom>
              <a:avLst/>
              <a:gdLst/>
              <a:ahLst/>
              <a:cxnLst/>
              <a:rect l="l" t="t" r="r" b="b"/>
              <a:pathLst>
                <a:path w="2875279" h="2884804">
                  <a:moveTo>
                    <a:pt x="0" y="2884424"/>
                  </a:moveTo>
                  <a:lnTo>
                    <a:pt x="2874899" y="2884424"/>
                  </a:lnTo>
                  <a:lnTo>
                    <a:pt x="2874899" y="0"/>
                  </a:lnTo>
                  <a:lnTo>
                    <a:pt x="0" y="0"/>
                  </a:lnTo>
                  <a:lnTo>
                    <a:pt x="0" y="28844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5945" y="5972657"/>
            <a:ext cx="4999990" cy="72834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705"/>
              </a:spcBef>
            </a:pPr>
            <a:r>
              <a:rPr sz="1200" spc="-10" dirty="0">
                <a:latin typeface="Calibri"/>
                <a:cs typeface="Calibri"/>
                <a:hlinkClick r:id="rId6"/>
              </a:rPr>
              <a:t>http://www.tamagawa-seiki.com/english/encoder/rotary02.jpg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10"/>
              </a:spcBef>
            </a:pPr>
            <a:r>
              <a:rPr sz="1200" spc="-5" dirty="0">
                <a:latin typeface="Calibri"/>
                <a:cs typeface="Calibri"/>
                <a:hlinkClick r:id="rId7"/>
              </a:rPr>
              <a:t>http://codeforfree.weebly.com/uploads/1/0/1/6/10160088/2176613_orig.jpg?2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8236" y="5290261"/>
            <a:ext cx="1624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Encoder</a:t>
            </a:r>
            <a:r>
              <a:rPr sz="1800" i="1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absoluto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3A31E41-5ADA-43CF-B3D4-0A4F8BAF8CC6}"/>
              </a:ext>
            </a:extLst>
          </p:cNvPr>
          <p:cNvGrpSpPr/>
          <p:nvPr/>
        </p:nvGrpSpPr>
        <p:grpSpPr>
          <a:xfrm>
            <a:off x="3718086" y="4700030"/>
            <a:ext cx="1012680" cy="737640"/>
            <a:chOff x="3718086" y="4700030"/>
            <a:chExt cx="1012680" cy="73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150C3CE9-9A1E-489D-9538-EC56F13B0B9B}"/>
                    </a:ext>
                  </a:extLst>
                </p14:cNvPr>
                <p14:cNvContentPartPr/>
                <p14:nvPr/>
              </p14:nvContentPartPr>
              <p14:xfrm>
                <a:off x="3732846" y="4909910"/>
                <a:ext cx="142560" cy="10512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150C3CE9-9A1E-489D-9538-EC56F13B0B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8526" y="4905590"/>
                  <a:ext cx="151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84777468-C91F-40FE-9525-A0FF26E5BEE3}"/>
                    </a:ext>
                  </a:extLst>
                </p14:cNvPr>
                <p14:cNvContentPartPr/>
                <p14:nvPr/>
              </p14:nvContentPartPr>
              <p14:xfrm>
                <a:off x="3877206" y="4756190"/>
                <a:ext cx="529200" cy="28440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84777468-C91F-40FE-9525-A0FF26E5BE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72886" y="4751870"/>
                  <a:ext cx="537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890B1988-2919-455D-8515-1EBAF1329D89}"/>
                    </a:ext>
                  </a:extLst>
                </p14:cNvPr>
                <p14:cNvContentPartPr/>
                <p14:nvPr/>
              </p14:nvContentPartPr>
              <p14:xfrm>
                <a:off x="4471926" y="4700030"/>
                <a:ext cx="54360" cy="36792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890B1988-2919-455D-8515-1EBAF1329D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67606" y="4695710"/>
                  <a:ext cx="63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F1E8AFBF-2A86-4D2A-9DFD-DC1F35714EB0}"/>
                    </a:ext>
                  </a:extLst>
                </p14:cNvPr>
                <p14:cNvContentPartPr/>
                <p14:nvPr/>
              </p14:nvContentPartPr>
              <p14:xfrm>
                <a:off x="4429446" y="4862030"/>
                <a:ext cx="169200" cy="4320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F1E8AFBF-2A86-4D2A-9DFD-DC1F35714E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5126" y="4857710"/>
                  <a:ext cx="177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717D86BF-F0EA-403F-862D-87E08DD4A479}"/>
                    </a:ext>
                  </a:extLst>
                </p14:cNvPr>
                <p14:cNvContentPartPr/>
                <p14:nvPr/>
              </p14:nvContentPartPr>
              <p14:xfrm>
                <a:off x="4566966" y="4927190"/>
                <a:ext cx="163800" cy="14400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717D86BF-F0EA-403F-862D-87E08DD4A4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62646" y="4922870"/>
                  <a:ext cx="172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FB933021-1B1F-4976-96F8-C911942C601A}"/>
                    </a:ext>
                  </a:extLst>
                </p14:cNvPr>
                <p14:cNvContentPartPr/>
                <p14:nvPr/>
              </p14:nvContentPartPr>
              <p14:xfrm>
                <a:off x="3718086" y="5108270"/>
                <a:ext cx="283680" cy="26244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FB933021-1B1F-4976-96F8-C911942C60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13766" y="5103950"/>
                  <a:ext cx="292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26F258EF-8112-444D-9A50-4D0CCC0FD522}"/>
                    </a:ext>
                  </a:extLst>
                </p14:cNvPr>
                <p14:cNvContentPartPr/>
                <p14:nvPr/>
              </p14:nvContentPartPr>
              <p14:xfrm>
                <a:off x="4111566" y="5188910"/>
                <a:ext cx="79920" cy="23940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26F258EF-8112-444D-9A50-4D0CCC0FD5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7246" y="5184590"/>
                  <a:ext cx="88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6E7EFB6B-4A21-476D-84CC-055E0E324766}"/>
                    </a:ext>
                  </a:extLst>
                </p14:cNvPr>
                <p14:cNvContentPartPr/>
                <p14:nvPr/>
              </p14:nvContentPartPr>
              <p14:xfrm>
                <a:off x="4282566" y="5150030"/>
                <a:ext cx="136080" cy="26676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6E7EFB6B-4A21-476D-84CC-055E0E3247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78246" y="5145710"/>
                  <a:ext cx="144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35B38455-805B-4ABE-BA6E-4AB3D040DA93}"/>
                    </a:ext>
                  </a:extLst>
                </p14:cNvPr>
                <p14:cNvContentPartPr/>
                <p14:nvPr/>
              </p14:nvContentPartPr>
              <p14:xfrm>
                <a:off x="4450686" y="5120150"/>
                <a:ext cx="5400" cy="7632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35B38455-805B-4ABE-BA6E-4AB3D040D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46366" y="5115830"/>
                  <a:ext cx="14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DE32D1CF-20DA-4A62-97D0-29245E0805E6}"/>
                    </a:ext>
                  </a:extLst>
                </p14:cNvPr>
                <p14:cNvContentPartPr/>
                <p14:nvPr/>
              </p14:nvContentPartPr>
              <p14:xfrm>
                <a:off x="4467606" y="5093510"/>
                <a:ext cx="107640" cy="3441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DE32D1CF-20DA-4A62-97D0-29245E0805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63286" y="5089190"/>
                  <a:ext cx="116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560C97BD-42FB-4135-86A4-7BA6C4B5C4B1}"/>
                    </a:ext>
                  </a:extLst>
                </p14:cNvPr>
                <p14:cNvContentPartPr/>
                <p14:nvPr/>
              </p14:nvContentPartPr>
              <p14:xfrm>
                <a:off x="4577046" y="5242190"/>
                <a:ext cx="105840" cy="17460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560C97BD-42FB-4135-86A4-7BA6C4B5C4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72726" y="5237870"/>
                  <a:ext cx="1144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209FA99-532A-4AAF-9A2C-6DF1C2EB4531}"/>
              </a:ext>
            </a:extLst>
          </p:cNvPr>
          <p:cNvGrpSpPr/>
          <p:nvPr/>
        </p:nvGrpSpPr>
        <p:grpSpPr>
          <a:xfrm>
            <a:off x="5083566" y="4772390"/>
            <a:ext cx="529560" cy="563760"/>
            <a:chOff x="5083566" y="4772390"/>
            <a:chExt cx="52956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836816A9-B4EC-4485-ABD1-C9149D060505}"/>
                    </a:ext>
                  </a:extLst>
                </p14:cNvPr>
                <p14:cNvContentPartPr/>
                <p14:nvPr/>
              </p14:nvContentPartPr>
              <p14:xfrm>
                <a:off x="5124246" y="4882910"/>
                <a:ext cx="113040" cy="1476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836816A9-B4EC-4485-ABD1-C9149D0605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19926" y="4878590"/>
                  <a:ext cx="121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9E8FD0C2-CFA4-4D0D-B520-804A8EDCF973}"/>
                    </a:ext>
                  </a:extLst>
                </p14:cNvPr>
                <p14:cNvContentPartPr/>
                <p14:nvPr/>
              </p14:nvContentPartPr>
              <p14:xfrm>
                <a:off x="5275806" y="4840430"/>
                <a:ext cx="96840" cy="20268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9E8FD0C2-CFA4-4D0D-B520-804A8EDCF9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71486" y="4836110"/>
                  <a:ext cx="105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F311E20A-D457-4121-B457-9248239A5858}"/>
                    </a:ext>
                  </a:extLst>
                </p14:cNvPr>
                <p14:cNvContentPartPr/>
                <p14:nvPr/>
              </p14:nvContentPartPr>
              <p14:xfrm>
                <a:off x="5402886" y="4881830"/>
                <a:ext cx="112320" cy="10944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F311E20A-D457-4121-B457-9248239A58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8566" y="4877510"/>
                  <a:ext cx="120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01DA0DE1-CA12-4517-AAAD-E696086B34B8}"/>
                    </a:ext>
                  </a:extLst>
                </p14:cNvPr>
                <p14:cNvContentPartPr/>
                <p14:nvPr/>
              </p14:nvContentPartPr>
              <p14:xfrm>
                <a:off x="5435646" y="4772390"/>
                <a:ext cx="113040" cy="7992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01DA0DE1-CA12-4517-AAAD-E696086B34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1326" y="4768070"/>
                  <a:ext cx="121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5946F92C-E685-4411-BF79-BA481122E719}"/>
                    </a:ext>
                  </a:extLst>
                </p14:cNvPr>
                <p14:cNvContentPartPr/>
                <p14:nvPr/>
              </p14:nvContentPartPr>
              <p14:xfrm>
                <a:off x="5083566" y="5029430"/>
                <a:ext cx="529560" cy="781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5946F92C-E685-4411-BF79-BA481122E7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79246" y="5025110"/>
                  <a:ext cx="538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4F320998-C9CA-43A0-849A-D67068F7967E}"/>
                    </a:ext>
                  </a:extLst>
                </p14:cNvPr>
                <p14:cNvContentPartPr/>
                <p14:nvPr/>
              </p14:nvContentPartPr>
              <p14:xfrm>
                <a:off x="5241606" y="5201510"/>
                <a:ext cx="150480" cy="12456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4F320998-C9CA-43A0-849A-D67068F796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37286" y="5197190"/>
                  <a:ext cx="159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7B9EB7C1-497A-40E0-A791-DA3B5BBBC197}"/>
                    </a:ext>
                  </a:extLst>
                </p14:cNvPr>
                <p14:cNvContentPartPr/>
                <p14:nvPr/>
              </p14:nvContentPartPr>
              <p14:xfrm>
                <a:off x="5391726" y="5166230"/>
                <a:ext cx="75600" cy="16992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7B9EB7C1-497A-40E0-A791-DA3B5BBBC1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7406" y="5161910"/>
                  <a:ext cx="84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DC30DD4A-4011-40FE-82BC-330385669070}"/>
                    </a:ext>
                  </a:extLst>
                </p14:cNvPr>
                <p14:cNvContentPartPr/>
                <p14:nvPr/>
              </p14:nvContentPartPr>
              <p14:xfrm>
                <a:off x="5413686" y="5132030"/>
                <a:ext cx="112320" cy="230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DC30DD4A-4011-40FE-82BC-3303856690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09366" y="5127710"/>
                  <a:ext cx="120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29D43BB0-B239-4FF7-9039-BEFA43DC5F2E}"/>
                    </a:ext>
                  </a:extLst>
                </p14:cNvPr>
                <p14:cNvContentPartPr/>
                <p14:nvPr/>
              </p14:nvContentPartPr>
              <p14:xfrm>
                <a:off x="5450046" y="5106830"/>
                <a:ext cx="123480" cy="20376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29D43BB0-B239-4FF7-9039-BEFA43DC5F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5726" y="5102510"/>
                  <a:ext cx="132120" cy="212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4450" y="244856"/>
            <a:ext cx="69888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15" dirty="0">
                <a:latin typeface="Calibri Light"/>
                <a:cs typeface="Calibri Light"/>
              </a:rPr>
              <a:t>Encoder </a:t>
            </a:r>
            <a:r>
              <a:rPr spc="-15" dirty="0"/>
              <a:t>incremental:</a:t>
            </a:r>
            <a:r>
              <a:rPr spc="-90" dirty="0"/>
              <a:t> </a:t>
            </a:r>
            <a:r>
              <a:rPr spc="-5" dirty="0"/>
              <a:t>aplicação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2049" y="1740407"/>
            <a:ext cx="4032885" cy="2992755"/>
            <a:chOff x="242049" y="1740407"/>
            <a:chExt cx="4032885" cy="2992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2" y="1740407"/>
              <a:ext cx="3957828" cy="2918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049" y="1818385"/>
              <a:ext cx="3954526" cy="29146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491482" y="2944367"/>
            <a:ext cx="4525010" cy="3250565"/>
            <a:chOff x="4491482" y="2944367"/>
            <a:chExt cx="4525010" cy="32505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5904" y="2944367"/>
              <a:ext cx="4450080" cy="31760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1482" y="3022726"/>
              <a:ext cx="4446523" cy="31718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Corte </a:t>
            </a:r>
            <a:r>
              <a:rPr dirty="0"/>
              <a:t>e</a:t>
            </a:r>
            <a:r>
              <a:rPr spc="-30" dirty="0"/>
              <a:t> </a:t>
            </a:r>
            <a:r>
              <a:rPr spc="-10" dirty="0"/>
              <a:t>Posicionamento</a:t>
            </a:r>
          </a:p>
          <a:p>
            <a:pPr marL="365760">
              <a:lnSpc>
                <a:spcPct val="100000"/>
              </a:lnSpc>
            </a:pPr>
            <a:endParaRPr spc="-10" dirty="0"/>
          </a:p>
          <a:p>
            <a:pPr marL="365760">
              <a:lnSpc>
                <a:spcPct val="100000"/>
              </a:lnSpc>
              <a:spcBef>
                <a:spcPts val="50"/>
              </a:spcBef>
            </a:pPr>
            <a:endParaRPr sz="2750"/>
          </a:p>
          <a:p>
            <a:pPr marL="4332605">
              <a:lnSpc>
                <a:spcPct val="100000"/>
              </a:lnSpc>
            </a:pPr>
            <a:r>
              <a:rPr spc="-5" dirty="0"/>
              <a:t>Medição de </a:t>
            </a:r>
            <a:r>
              <a:rPr spc="-10" dirty="0"/>
              <a:t>Comprimento </a:t>
            </a:r>
            <a:r>
              <a:rPr dirty="0"/>
              <a:t>-</a:t>
            </a:r>
            <a:r>
              <a:rPr spc="-50" dirty="0"/>
              <a:t> </a:t>
            </a:r>
            <a:r>
              <a:rPr spc="-15" dirty="0"/>
              <a:t>Papel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4450" y="244856"/>
            <a:ext cx="69888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15" dirty="0">
                <a:latin typeface="Calibri Light"/>
                <a:cs typeface="Calibri Light"/>
              </a:rPr>
              <a:t>Encoder </a:t>
            </a:r>
            <a:r>
              <a:rPr spc="-15" dirty="0"/>
              <a:t>incremental:</a:t>
            </a:r>
            <a:r>
              <a:rPr spc="-90" dirty="0"/>
              <a:t> </a:t>
            </a:r>
            <a:r>
              <a:rPr spc="-5" dirty="0"/>
              <a:t>aplicação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6304" y="1632204"/>
            <a:ext cx="4247515" cy="3139440"/>
            <a:chOff x="146304" y="1632204"/>
            <a:chExt cx="4247515" cy="3139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" y="1632204"/>
              <a:ext cx="4172712" cy="30647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04" y="1709420"/>
              <a:ext cx="4170426" cy="306222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99184" y="1119378"/>
            <a:ext cx="2347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Controle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Tração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91709" y="3055620"/>
            <a:ext cx="4148454" cy="3180715"/>
            <a:chOff x="4791709" y="3055620"/>
            <a:chExt cx="4148454" cy="31807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6131" y="3055620"/>
              <a:ext cx="4073652" cy="3105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1709" y="3132772"/>
              <a:ext cx="4070349" cy="31034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873878" y="2545207"/>
            <a:ext cx="3994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Controle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Carro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Transporte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0185" y="244856"/>
            <a:ext cx="62534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15" dirty="0">
                <a:latin typeface="Calibri Light"/>
                <a:cs typeface="Calibri Light"/>
              </a:rPr>
              <a:t>Encoder </a:t>
            </a:r>
            <a:r>
              <a:rPr spc="-10" dirty="0"/>
              <a:t>absoluto:</a:t>
            </a:r>
            <a:r>
              <a:rPr spc="-55" dirty="0"/>
              <a:t> </a:t>
            </a:r>
            <a:r>
              <a:rPr spc="-5" dirty="0"/>
              <a:t>aplicação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4116" y="1694688"/>
            <a:ext cx="4032885" cy="2957195"/>
            <a:chOff x="224116" y="1694688"/>
            <a:chExt cx="4032885" cy="2957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3" y="1694688"/>
              <a:ext cx="3957828" cy="2881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116" y="1771904"/>
              <a:ext cx="3954399" cy="28797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0849" y="1210817"/>
            <a:ext cx="3126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Posicionamento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13326" y="2976372"/>
            <a:ext cx="4431030" cy="3448685"/>
            <a:chOff x="4513326" y="2976372"/>
            <a:chExt cx="4431030" cy="344868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7240" y="2976372"/>
              <a:ext cx="4357116" cy="33741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3326" y="3054413"/>
              <a:ext cx="4352925" cy="33701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87290" y="2554046"/>
            <a:ext cx="32931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Posicionamento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Logística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0185" y="244856"/>
            <a:ext cx="62534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15" dirty="0">
                <a:latin typeface="Calibri Light"/>
                <a:cs typeface="Calibri Light"/>
              </a:rPr>
              <a:t>Encoder </a:t>
            </a:r>
            <a:r>
              <a:rPr spc="-10" dirty="0"/>
              <a:t>absoluto:</a:t>
            </a:r>
            <a:r>
              <a:rPr spc="-55" dirty="0"/>
              <a:t> </a:t>
            </a:r>
            <a:r>
              <a:rPr spc="-5" dirty="0"/>
              <a:t>aplicação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39267" y="1856232"/>
            <a:ext cx="4578350" cy="3813175"/>
            <a:chOff x="439267" y="1856232"/>
            <a:chExt cx="4578350" cy="3813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88" y="1856232"/>
              <a:ext cx="4503420" cy="37383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267" y="1933511"/>
              <a:ext cx="4500499" cy="373545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515990" y="2715767"/>
            <a:ext cx="3354070" cy="3954779"/>
            <a:chOff x="5515990" y="2715767"/>
            <a:chExt cx="3354070" cy="395477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0031" y="2715767"/>
              <a:ext cx="3279648" cy="38801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5990" y="2793720"/>
              <a:ext cx="3276599" cy="387667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36931" y="1282446"/>
            <a:ext cx="8662670" cy="137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Posicionamento </a:t>
            </a:r>
            <a:r>
              <a:rPr sz="2400" spc="-5" dirty="0">
                <a:latin typeface="Calibri"/>
                <a:cs typeface="Calibri"/>
              </a:rPr>
              <a:t>das Articulações de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Robôs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5212080">
              <a:lnSpc>
                <a:spcPct val="100000"/>
              </a:lnSpc>
              <a:spcBef>
                <a:spcPts val="1930"/>
              </a:spcBef>
            </a:pPr>
            <a:r>
              <a:rPr sz="2400" spc="-10" dirty="0">
                <a:latin typeface="Calibri"/>
                <a:cs typeface="Calibri"/>
              </a:rPr>
              <a:t>Posicionamento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Antenas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155319"/>
            <a:ext cx="8573770" cy="2007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Aplicação de </a:t>
            </a:r>
            <a:r>
              <a:rPr sz="2000" b="1" i="1" dirty="0">
                <a:latin typeface="Arial"/>
                <a:cs typeface="Arial"/>
              </a:rPr>
              <a:t>encoder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incremental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1 -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http://www.youtube.com/watch?v=4VjVwicJ6G4&amp;feature=related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2 -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http://www.youtube.com/watch?v=POq2jeHW7nE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3 - </a:t>
            </a:r>
            <a:r>
              <a:rPr sz="20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http://www.youtube.com/watch?v=vqjTmx1oUmY&amp;feature=related </a:t>
            </a:r>
            <a:r>
              <a:rPr sz="2000" spc="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4 -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http://www.youtube.com/watch?v=BLjop-C4C_I&amp;feature=related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155319"/>
            <a:ext cx="8585835" cy="231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Aplicação de </a:t>
            </a:r>
            <a:r>
              <a:rPr sz="2000" b="1" i="1" dirty="0">
                <a:latin typeface="Arial"/>
                <a:cs typeface="Arial"/>
              </a:rPr>
              <a:t>encoder</a:t>
            </a:r>
            <a:r>
              <a:rPr sz="2000" b="1" i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absoluto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1 -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http://www.youtube.com/watch?v=HI6pTcQvszo&amp;feature=related</a:t>
            </a:r>
            <a:endParaRPr sz="2000">
              <a:latin typeface="Arial"/>
              <a:cs typeface="Arial"/>
            </a:endParaRPr>
          </a:p>
          <a:p>
            <a:pPr marL="12700" marR="11861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2 -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http://www.youtube.com/watch?NR=1&amp;v=OPa70BJr2Y0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3 -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http://www.youtube.com/watch?v=cn83jR2mchw&amp;NR=1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4 -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http://www.youtube.com/watch?v=pAZGtymRMpg&amp;feature=related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5 -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http://www.youtube.com/watch?v=cn83jR2mchw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723" y="1085164"/>
            <a:ext cx="39458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Sistemas </a:t>
            </a:r>
            <a:r>
              <a:rPr dirty="0"/>
              <a:t>de</a:t>
            </a:r>
            <a:r>
              <a:rPr spc="-65" dirty="0"/>
              <a:t> </a:t>
            </a:r>
            <a:r>
              <a:rPr spc="-5" dirty="0"/>
              <a:t>visão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47216" y="1857755"/>
            <a:ext cx="6445250" cy="4017645"/>
            <a:chOff x="1347216" y="1857755"/>
            <a:chExt cx="6445250" cy="4017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216" y="1857755"/>
              <a:ext cx="6444996" cy="40172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1986" y="1921509"/>
              <a:ext cx="6261862" cy="3835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92936" y="1902459"/>
              <a:ext cx="6300470" cy="3873500"/>
            </a:xfrm>
            <a:custGeom>
              <a:avLst/>
              <a:gdLst/>
              <a:ahLst/>
              <a:cxnLst/>
              <a:rect l="l" t="t" r="r" b="b"/>
              <a:pathLst>
                <a:path w="6300470" h="3873500">
                  <a:moveTo>
                    <a:pt x="0" y="3873500"/>
                  </a:moveTo>
                  <a:lnTo>
                    <a:pt x="6299962" y="3873500"/>
                  </a:lnTo>
                  <a:lnTo>
                    <a:pt x="6299962" y="0"/>
                  </a:lnTo>
                  <a:lnTo>
                    <a:pt x="0" y="0"/>
                  </a:lnTo>
                  <a:lnTo>
                    <a:pt x="0" y="38735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2768" y="6049771"/>
            <a:ext cx="3884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  <a:hlinkClick r:id="rId4"/>
              </a:rPr>
              <a:t>http://aemstatic-ww2.azureedge.net/content/dam/VSD/print-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articles/2012/05/fea1f1-1205vsd.jpg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2805E14-6732-4C80-AA91-20D86DAE434B}"/>
              </a:ext>
            </a:extLst>
          </p:cNvPr>
          <p:cNvGrpSpPr/>
          <p:nvPr/>
        </p:nvGrpSpPr>
        <p:grpSpPr>
          <a:xfrm>
            <a:off x="4481286" y="2029190"/>
            <a:ext cx="724320" cy="328320"/>
            <a:chOff x="4481286" y="2029190"/>
            <a:chExt cx="72432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8F89F363-84B0-40BA-A0E3-D708AC8E101C}"/>
                    </a:ext>
                  </a:extLst>
                </p14:cNvPr>
                <p14:cNvContentPartPr/>
                <p14:nvPr/>
              </p14:nvContentPartPr>
              <p14:xfrm>
                <a:off x="4481286" y="2148350"/>
                <a:ext cx="105480" cy="13284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8F89F363-84B0-40BA-A0E3-D708AC8E10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6966" y="2144030"/>
                  <a:ext cx="114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B30923C7-1DFE-442A-8948-8D748A942580}"/>
                    </a:ext>
                  </a:extLst>
                </p14:cNvPr>
                <p14:cNvContentPartPr/>
                <p14:nvPr/>
              </p14:nvContentPartPr>
              <p14:xfrm>
                <a:off x="4566606" y="2066990"/>
                <a:ext cx="334080" cy="29052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B30923C7-1DFE-442A-8948-8D748A9425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62286" y="2062670"/>
                  <a:ext cx="342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985C6F41-9283-435A-BCB2-AE88FDB11D9D}"/>
                    </a:ext>
                  </a:extLst>
                </p14:cNvPr>
                <p14:cNvContentPartPr/>
                <p14:nvPr/>
              </p14:nvContentPartPr>
              <p14:xfrm>
                <a:off x="5119206" y="2029190"/>
                <a:ext cx="60120" cy="20772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985C6F41-9283-435A-BCB2-AE88FDB11D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14886" y="2024870"/>
                  <a:ext cx="68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24A7AECD-36B9-4925-ADC3-0B230AF620AF}"/>
                    </a:ext>
                  </a:extLst>
                </p14:cNvPr>
                <p14:cNvContentPartPr/>
                <p14:nvPr/>
              </p14:nvContentPartPr>
              <p14:xfrm>
                <a:off x="4928046" y="2081030"/>
                <a:ext cx="130320" cy="16884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24A7AECD-36B9-4925-ADC3-0B230AF620A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23726" y="2076710"/>
                  <a:ext cx="138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8D98F25A-7592-4A56-BBF8-B58458B5B878}"/>
                    </a:ext>
                  </a:extLst>
                </p14:cNvPr>
                <p14:cNvContentPartPr/>
                <p14:nvPr/>
              </p14:nvContentPartPr>
              <p14:xfrm>
                <a:off x="5159166" y="2240510"/>
                <a:ext cx="2880" cy="864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8D98F25A-7592-4A56-BBF8-B58458B5B8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54846" y="2236190"/>
                  <a:ext cx="115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DACD8C71-755A-4020-A9D9-BA0E2945053E}"/>
                    </a:ext>
                  </a:extLst>
                </p14:cNvPr>
                <p14:cNvContentPartPr/>
                <p14:nvPr/>
              </p14:nvContentPartPr>
              <p14:xfrm>
                <a:off x="5142246" y="2237270"/>
                <a:ext cx="63360" cy="936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DACD8C71-755A-4020-A9D9-BA0E294505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37926" y="2232950"/>
                  <a:ext cx="72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92115" y="560959"/>
            <a:ext cx="3543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http://automatizace.hw.cz/files/turck_pi0115_hp_0.jpg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463" y="288036"/>
            <a:ext cx="4453128" cy="25968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1567" y="3022092"/>
            <a:ext cx="5449824" cy="37033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8345" y="5932119"/>
            <a:ext cx="27508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https://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  <a:hlinkClick r:id="rId5"/>
              </a:rPr>
              <a:t>www.manncorp.com/media/wysiwy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g/manncorp/Pick_and_Place/MC_385V2V/  dual-on-the-fly-vision.jpg/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155319"/>
            <a:ext cx="854646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Aplicação de sistemas de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visão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1 - </a:t>
            </a:r>
            <a:r>
              <a:rPr sz="20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http://www.youtube.com/watch?v=4jHcHnBCvrI&amp;feature=related </a:t>
            </a:r>
            <a:r>
              <a:rPr sz="2000" spc="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2 -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http://www.youtube.com/watch?v=Wb6l1YG4Zqw&amp;feature=related </a:t>
            </a:r>
            <a:r>
              <a:rPr sz="20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Video </a:t>
            </a:r>
            <a:r>
              <a:rPr sz="2000" dirty="0">
                <a:latin typeface="Arial"/>
                <a:cs typeface="Arial"/>
              </a:rPr>
              <a:t>3 -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http://www.youtube.com/watch?v=4RgLAbv-OSo&amp;feature=related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51601" y="1067815"/>
            <a:ext cx="259905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pc="-10" dirty="0"/>
              <a:t>Sensores </a:t>
            </a:r>
            <a:r>
              <a:rPr dirty="0"/>
              <a:t>e  </a:t>
            </a:r>
            <a:r>
              <a:rPr spc="-5" dirty="0"/>
              <a:t>Au</a:t>
            </a:r>
            <a:r>
              <a:rPr spc="-45" dirty="0"/>
              <a:t>t</a:t>
            </a:r>
            <a:r>
              <a:rPr spc="-5" dirty="0"/>
              <a:t>omação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6719" y="437387"/>
            <a:ext cx="5070475" cy="5983605"/>
            <a:chOff x="426719" y="437387"/>
            <a:chExt cx="5070475" cy="598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437387"/>
              <a:ext cx="5070348" cy="5983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045" y="502081"/>
              <a:ext cx="4887722" cy="57999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1995" y="483031"/>
              <a:ext cx="4926330" cy="5838190"/>
            </a:xfrm>
            <a:custGeom>
              <a:avLst/>
              <a:gdLst/>
              <a:ahLst/>
              <a:cxnLst/>
              <a:rect l="l" t="t" r="r" b="b"/>
              <a:pathLst>
                <a:path w="4926330" h="5838190">
                  <a:moveTo>
                    <a:pt x="0" y="5838063"/>
                  </a:moveTo>
                  <a:lnTo>
                    <a:pt x="4925822" y="5838063"/>
                  </a:lnTo>
                  <a:lnTo>
                    <a:pt x="4925822" y="0"/>
                  </a:lnTo>
                  <a:lnTo>
                    <a:pt x="0" y="0"/>
                  </a:lnTo>
                  <a:lnTo>
                    <a:pt x="0" y="583806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60490" y="6013805"/>
            <a:ext cx="2701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  <a:hlinkClick r:id="rId4"/>
              </a:rPr>
              <a:t>http://cloverdigital.com.my/author/admin/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2271" y="1085164"/>
            <a:ext cx="70777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Sensores Lego </a:t>
            </a:r>
            <a:r>
              <a:rPr spc="-15" dirty="0"/>
              <a:t>Mindstroms</a:t>
            </a:r>
            <a:r>
              <a:rPr spc="-65" dirty="0"/>
              <a:t> </a:t>
            </a:r>
            <a:r>
              <a:rPr spc="-5" dirty="0"/>
              <a:t>NXT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710" y="2580004"/>
            <a:ext cx="3649979" cy="24227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0158" y="2324582"/>
            <a:ext cx="3992117" cy="33411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24404" y="2267204"/>
            <a:ext cx="1254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servomotores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7435" y="4421330"/>
            <a:ext cx="1700530" cy="6870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602615">
              <a:lnSpc>
                <a:spcPct val="100000"/>
              </a:lnSpc>
              <a:spcBef>
                <a:spcPts val="780"/>
              </a:spcBef>
            </a:pPr>
            <a:r>
              <a:rPr sz="1600" spc="-5" dirty="0">
                <a:latin typeface="Arial"/>
                <a:cs typeface="Arial"/>
              </a:rPr>
              <a:t>ultrassônico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600" spc="-5" dirty="0">
                <a:latin typeface="Arial"/>
                <a:cs typeface="Arial"/>
              </a:rPr>
              <a:t>luz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136" y="4168266"/>
            <a:ext cx="4089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215" y="3231006"/>
            <a:ext cx="532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toque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6797" y="3826205"/>
            <a:ext cx="702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tação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8214" y="2489072"/>
            <a:ext cx="11474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latin typeface="Calibri Light"/>
                <a:cs typeface="Calibri Light"/>
              </a:rPr>
              <a:t>Fim</a:t>
            </a:r>
            <a:endParaRPr sz="6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6821" y="962406"/>
            <a:ext cx="22009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Utili</a:t>
            </a:r>
            <a:r>
              <a:rPr spc="-100" dirty="0"/>
              <a:t>z</a:t>
            </a:r>
            <a:r>
              <a:rPr dirty="0"/>
              <a:t>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994154"/>
            <a:ext cx="7505700" cy="25006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62992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Automação </a:t>
            </a:r>
            <a:r>
              <a:rPr sz="2800" b="1" spc="-10" dirty="0">
                <a:latin typeface="Calibri"/>
                <a:cs typeface="Calibri"/>
              </a:rPr>
              <a:t>industrial: </a:t>
            </a:r>
            <a:r>
              <a:rPr sz="2800" spc="-10" dirty="0">
                <a:latin typeface="Calibri"/>
                <a:cs typeface="Calibri"/>
              </a:rPr>
              <a:t>identificação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0" dirty="0">
                <a:latin typeface="Calibri"/>
                <a:cs typeface="Calibri"/>
              </a:rPr>
              <a:t>peças,  </a:t>
            </a:r>
            <a:r>
              <a:rPr sz="2800" spc="-15" dirty="0">
                <a:latin typeface="Calibri"/>
                <a:cs typeface="Calibri"/>
              </a:rPr>
              <a:t>medição, verificação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0" dirty="0">
                <a:latin typeface="Calibri"/>
                <a:cs typeface="Calibri"/>
              </a:rPr>
              <a:t>posição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25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Automação bancária e de </a:t>
            </a:r>
            <a:r>
              <a:rPr sz="2800" b="1" spc="-10" dirty="0">
                <a:latin typeface="Calibri"/>
                <a:cs typeface="Calibri"/>
              </a:rPr>
              <a:t>escritório: </a:t>
            </a:r>
            <a:r>
              <a:rPr sz="2800" spc="-15" dirty="0">
                <a:latin typeface="Calibri"/>
                <a:cs typeface="Calibri"/>
              </a:rPr>
              <a:t>leitura </a:t>
            </a:r>
            <a:r>
              <a:rPr sz="2800" spc="-10" dirty="0">
                <a:latin typeface="Calibri"/>
                <a:cs typeface="Calibri"/>
              </a:rPr>
              <a:t>de  </a:t>
            </a:r>
            <a:r>
              <a:rPr sz="2800" spc="-15" dirty="0">
                <a:latin typeface="Calibri"/>
                <a:cs typeface="Calibri"/>
              </a:rPr>
              <a:t>código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barras, </a:t>
            </a:r>
            <a:r>
              <a:rPr sz="2800" spc="-10" dirty="0">
                <a:latin typeface="Calibri"/>
                <a:cs typeface="Calibri"/>
              </a:rPr>
              <a:t>tarja magnética, identificação de  impressão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digital.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6821" y="962406"/>
            <a:ext cx="22009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Utili</a:t>
            </a:r>
            <a:r>
              <a:rPr spc="-100" dirty="0"/>
              <a:t>z</a:t>
            </a:r>
            <a:r>
              <a:rPr dirty="0"/>
              <a:t>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1787"/>
            <a:ext cx="7879715" cy="416432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15620" indent="-228600" algn="just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latin typeface="Calibri"/>
                <a:cs typeface="Calibri"/>
              </a:rPr>
              <a:t>Automação veicular: </a:t>
            </a:r>
            <a:r>
              <a:rPr sz="2800" spc="-15" dirty="0">
                <a:latin typeface="Calibri"/>
                <a:cs typeface="Calibri"/>
              </a:rPr>
              <a:t>sensores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0" dirty="0">
                <a:latin typeface="Calibri"/>
                <a:cs typeface="Calibri"/>
              </a:rPr>
              <a:t>composição de  </a:t>
            </a:r>
            <a:r>
              <a:rPr sz="2800" spc="-15" dirty="0">
                <a:latin typeface="Calibri"/>
                <a:cs typeface="Calibri"/>
              </a:rPr>
              <a:t>gases </a:t>
            </a:r>
            <a:r>
              <a:rPr sz="2800" spc="-10" dirty="0">
                <a:latin typeface="Calibri"/>
                <a:cs typeface="Calibri"/>
              </a:rPr>
              <a:t>do </a:t>
            </a:r>
            <a:r>
              <a:rPr sz="2800" spc="-15" dirty="0">
                <a:latin typeface="Calibri"/>
                <a:cs typeface="Calibri"/>
              </a:rPr>
              <a:t>escapamento, sensores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20" dirty="0">
                <a:latin typeface="Calibri"/>
                <a:cs typeface="Calibri"/>
              </a:rPr>
              <a:t>temperatura,  </a:t>
            </a:r>
            <a:r>
              <a:rPr sz="2800" spc="-15" dirty="0">
                <a:latin typeface="Calibri"/>
                <a:cs typeface="Calibri"/>
              </a:rPr>
              <a:t>sensores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velocidade.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405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Automação </a:t>
            </a:r>
            <a:r>
              <a:rPr sz="2800" b="1" spc="-10" dirty="0">
                <a:latin typeface="Calibri"/>
                <a:cs typeface="Calibri"/>
              </a:rPr>
              <a:t>residencial </a:t>
            </a:r>
            <a:r>
              <a:rPr sz="2800" b="1" spc="-5" dirty="0">
                <a:latin typeface="Calibri"/>
                <a:cs typeface="Calibri"/>
              </a:rPr>
              <a:t>(domótica): </a:t>
            </a:r>
            <a:r>
              <a:rPr sz="2800" spc="-15" dirty="0">
                <a:latin typeface="Calibri"/>
                <a:cs typeface="Calibri"/>
              </a:rPr>
              <a:t>sistemas </a:t>
            </a:r>
            <a:r>
              <a:rPr sz="2800" spc="-10" dirty="0">
                <a:latin typeface="Calibri"/>
                <a:cs typeface="Calibri"/>
              </a:rPr>
              <a:t>de  </a:t>
            </a:r>
            <a:r>
              <a:rPr sz="2800" spc="-5" dirty="0">
                <a:latin typeface="Calibri"/>
                <a:cs typeface="Calibri"/>
              </a:rPr>
              <a:t>alarme, </a:t>
            </a:r>
            <a:r>
              <a:rPr sz="2800" spc="-15" dirty="0">
                <a:latin typeface="Calibri"/>
                <a:cs typeface="Calibri"/>
              </a:rPr>
              <a:t>sensores </a:t>
            </a:r>
            <a:r>
              <a:rPr sz="2800" spc="-25" dirty="0">
                <a:latin typeface="Calibri"/>
                <a:cs typeface="Calibri"/>
              </a:rPr>
              <a:t>para </a:t>
            </a:r>
            <a:r>
              <a:rPr sz="2800" spc="-20" dirty="0">
                <a:latin typeface="Calibri"/>
                <a:cs typeface="Calibri"/>
              </a:rPr>
              <a:t>controle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20" dirty="0">
                <a:latin typeface="Calibri"/>
                <a:cs typeface="Calibri"/>
              </a:rPr>
              <a:t>temperatura  </a:t>
            </a:r>
            <a:r>
              <a:rPr sz="2800" spc="-10" dirty="0">
                <a:latin typeface="Calibri"/>
                <a:cs typeface="Calibri"/>
              </a:rPr>
              <a:t>ambiente, </a:t>
            </a:r>
            <a:r>
              <a:rPr sz="2800" spc="-15" dirty="0">
                <a:latin typeface="Calibri"/>
                <a:cs typeface="Calibri"/>
              </a:rPr>
              <a:t>sensores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20" dirty="0">
                <a:latin typeface="Calibri"/>
                <a:cs typeface="Calibri"/>
              </a:rPr>
              <a:t>controle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0" dirty="0">
                <a:latin typeface="Calibri"/>
                <a:cs typeface="Calibri"/>
              </a:rPr>
              <a:t>luminosidade,  </a:t>
            </a:r>
            <a:r>
              <a:rPr sz="2800" spc="-15" dirty="0">
                <a:latin typeface="Calibri"/>
                <a:cs typeface="Calibri"/>
              </a:rPr>
              <a:t>sensores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detecção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20" dirty="0">
                <a:latin typeface="Calibri"/>
                <a:cs typeface="Calibri"/>
              </a:rPr>
              <a:t>vazamento </a:t>
            </a:r>
            <a:r>
              <a:rPr sz="2800" spc="-10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gás, </a:t>
            </a:r>
            <a:r>
              <a:rPr sz="2800" spc="-10" dirty="0">
                <a:latin typeface="Calibri"/>
                <a:cs typeface="Calibri"/>
              </a:rPr>
              <a:t>sensores 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presença </a:t>
            </a:r>
            <a:r>
              <a:rPr sz="2800" spc="-25" dirty="0">
                <a:latin typeface="Calibri"/>
                <a:cs typeface="Calibri"/>
              </a:rPr>
              <a:t>para </a:t>
            </a:r>
            <a:r>
              <a:rPr sz="2800" spc="-10" dirty="0">
                <a:latin typeface="Calibri"/>
                <a:cs typeface="Calibri"/>
              </a:rPr>
              <a:t>acendimento </a:t>
            </a:r>
            <a:r>
              <a:rPr sz="2800" spc="-15" dirty="0">
                <a:latin typeface="Calibri"/>
                <a:cs typeface="Calibri"/>
              </a:rPr>
              <a:t>automático </a:t>
            </a:r>
            <a:r>
              <a:rPr sz="2800" spc="-10" dirty="0">
                <a:latin typeface="Calibri"/>
                <a:cs typeface="Calibri"/>
              </a:rPr>
              <a:t>de  </a:t>
            </a:r>
            <a:r>
              <a:rPr sz="2800" spc="-5" dirty="0">
                <a:latin typeface="Calibri"/>
                <a:cs typeface="Calibri"/>
              </a:rPr>
              <a:t>lâmpadas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02255" y="6270447"/>
            <a:ext cx="4319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http://car-engineering-illustration.com/images/Vehicle-sensors_B.jpg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04" y="713231"/>
            <a:ext cx="8910828" cy="49971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3A18867345F14AA27E8DDAA02D9981" ma:contentTypeVersion="2" ma:contentTypeDescription="Crie um novo documento." ma:contentTypeScope="" ma:versionID="5472098120de17eabfa7b9058ffddcc4">
  <xsd:schema xmlns:xsd="http://www.w3.org/2001/XMLSchema" xmlns:xs="http://www.w3.org/2001/XMLSchema" xmlns:p="http://schemas.microsoft.com/office/2006/metadata/properties" xmlns:ns2="59cef8a6-2ebb-4865-a06f-909bb9810253" targetNamespace="http://schemas.microsoft.com/office/2006/metadata/properties" ma:root="true" ma:fieldsID="03cfff547f844435a6088a2812e650d5" ns2:_="">
    <xsd:import namespace="59cef8a6-2ebb-4865-a06f-909bb9810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cef8a6-2ebb-4865-a06f-909bb9810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00D2CD-A8E5-4113-B854-319930E2A3E9}"/>
</file>

<file path=customXml/itemProps2.xml><?xml version="1.0" encoding="utf-8"?>
<ds:datastoreItem xmlns:ds="http://schemas.openxmlformats.org/officeDocument/2006/customXml" ds:itemID="{531973A0-A286-452B-A304-36D51D0DFE5D}"/>
</file>

<file path=customXml/itemProps3.xml><?xml version="1.0" encoding="utf-8"?>
<ds:datastoreItem xmlns:ds="http://schemas.openxmlformats.org/officeDocument/2006/customXml" ds:itemID="{AC92CEDF-CA62-41AB-9DEB-0A10F46ACD2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2243</Words>
  <Application>Microsoft Office PowerPoint</Application>
  <PresentationFormat>Apresentação na tela (4:3)</PresentationFormat>
  <Paragraphs>248</Paragraphs>
  <Slides>61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Apresentação do PowerPoint</vt:lpstr>
      <vt:lpstr>Aula 5</vt:lpstr>
      <vt:lpstr>Sensores</vt:lpstr>
      <vt:lpstr>Sensores: o que são</vt:lpstr>
      <vt:lpstr>Sistema digital no “mundo” analógico</vt:lpstr>
      <vt:lpstr>Sensores e  Automação</vt:lpstr>
      <vt:lpstr>Utilização</vt:lpstr>
      <vt:lpstr>Utilização</vt:lpstr>
      <vt:lpstr>Apresentação do PowerPoint</vt:lpstr>
      <vt:lpstr>Apresentação do PowerPoint</vt:lpstr>
      <vt:lpstr>Tipos</vt:lpstr>
      <vt:lpstr>Tipos</vt:lpstr>
      <vt:lpstr>Chave de fim-de-curso</vt:lpstr>
      <vt:lpstr>Interruptor de lâminas</vt:lpstr>
      <vt:lpstr>Sensor ótico</vt:lpstr>
      <vt:lpstr>Sensor ótico</vt:lpstr>
      <vt:lpstr>Sensor ótico: funcionamento</vt:lpstr>
      <vt:lpstr>Sensor ótico: exemplo</vt:lpstr>
      <vt:lpstr>Exemplo: retro reflexivo</vt:lpstr>
      <vt:lpstr>Exemplo: Fenda</vt:lpstr>
      <vt:lpstr>Exemplo: Barreira</vt:lpstr>
      <vt:lpstr>Sensor de fibra ótica</vt:lpstr>
      <vt:lpstr>Apresentação do PowerPoint</vt:lpstr>
      <vt:lpstr>Apresentação do PowerPoint</vt:lpstr>
      <vt:lpstr>Sensor ótico: cor</vt:lpstr>
      <vt:lpstr>Apresentação do PowerPoint</vt:lpstr>
      <vt:lpstr>Apresentação do PowerPoint</vt:lpstr>
      <vt:lpstr>Som</vt:lpstr>
      <vt:lpstr>Ultrassom</vt:lpstr>
      <vt:lpstr>Sensor ultrassônico</vt:lpstr>
      <vt:lpstr>Efeito piezoelétrico</vt:lpstr>
      <vt:lpstr>Apresentação do PowerPoint</vt:lpstr>
      <vt:lpstr>Apresentação do PowerPoint</vt:lpstr>
      <vt:lpstr>Aplicação de sensores ultrassônicos</vt:lpstr>
      <vt:lpstr>Sensor indutivo: funcionamento</vt:lpstr>
      <vt:lpstr>Sensor indutivo: funcionamento</vt:lpstr>
      <vt:lpstr>Sensor indutivo</vt:lpstr>
      <vt:lpstr>Apresentação do PowerPoint</vt:lpstr>
      <vt:lpstr>Apresentação do PowerPoint</vt:lpstr>
      <vt:lpstr>Capacitor:  funcionamento</vt:lpstr>
      <vt:lpstr>Sensor capacitivo: funcionamento</vt:lpstr>
      <vt:lpstr>Sensor capacitivo</vt:lpstr>
      <vt:lpstr>Detecção de  caixas de  sabão em  pó</vt:lpstr>
      <vt:lpstr>Apresentação do PowerPoint</vt:lpstr>
      <vt:lpstr>Sensor potenciométricos</vt:lpstr>
      <vt:lpstr>Sensor potenciométrico: funcionamento</vt:lpstr>
      <vt:lpstr>Sensor potenciométrico: funcionamento</vt:lpstr>
      <vt:lpstr>Encoder ótico</vt:lpstr>
      <vt:lpstr>Encoder ótico: funcionamento</vt:lpstr>
      <vt:lpstr>Encoder ótico: funcionamento</vt:lpstr>
      <vt:lpstr>Encoder incremental: aplicação</vt:lpstr>
      <vt:lpstr>Encoder incremental: aplicação</vt:lpstr>
      <vt:lpstr>Encoder absoluto: aplicação</vt:lpstr>
      <vt:lpstr>Encoder absoluto: aplicação</vt:lpstr>
      <vt:lpstr>Apresentação do PowerPoint</vt:lpstr>
      <vt:lpstr>Apresentação do PowerPoint</vt:lpstr>
      <vt:lpstr>Sistemas de visão</vt:lpstr>
      <vt:lpstr>Apresentação do PowerPoint</vt:lpstr>
      <vt:lpstr>Apresentação do PowerPoint</vt:lpstr>
      <vt:lpstr>Sensores Lego Mindstroms NXT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DEPCOM</dc:creator>
  <cp:lastModifiedBy>WILLIAM VAIRO DOS SANTOS</cp:lastModifiedBy>
  <cp:revision>5</cp:revision>
  <dcterms:created xsi:type="dcterms:W3CDTF">2021-12-06T21:33:15Z</dcterms:created>
  <dcterms:modified xsi:type="dcterms:W3CDTF">2022-04-25T22:50:47Z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2017-03-29T00:00:00Z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2021-12-06T00:00:00Z</vt:filetime>
  </property>
  <property fmtid="{D5CDD505-2E9C-101B-9397-08002B2CF9AE}" pid="5" name="ContentTypeId">
    <vt:lpwstr>0x010100723A18867345F14AA27E8DDAA02D9981</vt:lpwstr>
  </property>
</Properties>
</file>